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7099300" cy="10234600"/>
  <p:embeddedFontLst>
    <p:embeddedFont>
      <p:font typeface="Roboto"/>
      <p:regular r:id="rId30"/>
      <p:bold r:id="rId31"/>
      <p:italic r:id="rId32"/>
      <p:boldItalic r:id="rId33"/>
    </p:embeddedFont>
    <p:embeddedFont>
      <p:font typeface="Fira Sans Extra Condensed Medium"/>
      <p:regular r:id="rId34"/>
      <p:bold r:id="rId35"/>
      <p:italic r:id="rId36"/>
      <p:boldItalic r:id="rId37"/>
    </p:embeddedFont>
    <p:embeddedFont>
      <p:font typeface="Tahoma"/>
      <p:regular r:id="rId38"/>
      <p:bold r:id="rId39"/>
    </p:embeddedFont>
    <p:embeddedFont>
      <p:font typeface="Helvetica Neue"/>
      <p:regular r:id="rId40"/>
      <p:bold r:id="rId41"/>
      <p:italic r:id="rId42"/>
      <p:boldItalic r:id="rId43"/>
    </p:embeddedFont>
    <p:embeddedFont>
      <p:font typeface="Helvetica Neue Light"/>
      <p:regular r:id="rId44"/>
      <p:bold r:id="rId45"/>
      <p:italic r:id="rId46"/>
      <p:boldItalic r:id="rId47"/>
    </p:embeddedFont>
    <p:embeddedFont>
      <p:font typeface="Fira Sans Extra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3224">
          <p15:clr>
            <a:srgbClr val="A4A3A4"/>
          </p15:clr>
        </p15:guide>
        <p15:guide id="2" pos="2236">
          <p15:clr>
            <a:srgbClr val="A4A3A4"/>
          </p15:clr>
        </p15:guide>
      </p15:notesGuideLst>
    </p:ext>
    <p:ext uri="http://customooxmlschemas.google.com/">
      <go:slidesCustomData xmlns:go="http://customooxmlschemas.google.com/" r:id="rId52" roundtripDataSignature="AMtx7mhZgKFi4kCVnQy4Svw2WqX4Xb08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3224" orient="horz"/>
        <p:guide pos="223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HelveticaNeueLight-regular.fntdata"/><Relationship Id="rId43" Type="http://schemas.openxmlformats.org/officeDocument/2006/relationships/font" Target="fonts/HelveticaNeue-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ExtraCondensed-regular.fntdata"/><Relationship Id="rId47" Type="http://schemas.openxmlformats.org/officeDocument/2006/relationships/font" Target="fonts/HelveticaNeueLight-boldItalic.fntdata"/><Relationship Id="rId49" Type="http://schemas.openxmlformats.org/officeDocument/2006/relationships/font" Target="fonts/FiraSansExtraCondense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Tahoma-bold.fntdata"/><Relationship Id="rId38" Type="http://schemas.openxmlformats.org/officeDocument/2006/relationships/font" Target="fonts/Tahom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099300" cy="10234613"/>
          </a:xfrm>
          <a:prstGeom prst="roundRect">
            <a:avLst>
              <a:gd fmla="val 23" name="adj"/>
            </a:avLst>
          </a:prstGeom>
          <a:solidFill>
            <a:srgbClr val="FFFFFF"/>
          </a:solidFill>
          <a:ln>
            <a:noFill/>
          </a:ln>
        </p:spPr>
        <p:txBody>
          <a:bodyPr anchorCtr="0" anchor="ctr" bIns="47375" lIns="94750" spcFirstLastPara="1" rIns="94750" wrap="square" tIns="47375">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0" y="0"/>
            <a:ext cx="7099300" cy="10234613"/>
          </a:xfrm>
          <a:prstGeom prst="roundRect">
            <a:avLst>
              <a:gd fmla="val 23" name="adj"/>
            </a:avLst>
          </a:prstGeom>
          <a:solidFill>
            <a:srgbClr val="FFFFFF"/>
          </a:solidFill>
          <a:ln>
            <a:noFill/>
          </a:ln>
        </p:spPr>
        <p:txBody>
          <a:bodyPr anchorCtr="0" anchor="ctr" bIns="47375" lIns="94750" spcFirstLastPara="1" rIns="94750" wrap="square" tIns="47375">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5" name="Google Shape;5;n"/>
          <p:cNvSpPr txBox="1"/>
          <p:nvPr/>
        </p:nvSpPr>
        <p:spPr>
          <a:xfrm>
            <a:off x="0" y="0"/>
            <a:ext cx="3076575" cy="515938"/>
          </a:xfrm>
          <a:prstGeom prst="rect">
            <a:avLst/>
          </a:prstGeom>
          <a:noFill/>
          <a:ln>
            <a:noFill/>
          </a:ln>
        </p:spPr>
        <p:txBody>
          <a:bodyPr anchorCtr="0" anchor="ctr" bIns="47375" lIns="94750" spcFirstLastPara="1" rIns="94750" wrap="square" tIns="47375">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6" name="Google Shape;6;n"/>
          <p:cNvSpPr txBox="1"/>
          <p:nvPr>
            <p:ph idx="10" type="dt"/>
          </p:nvPr>
        </p:nvSpPr>
        <p:spPr>
          <a:xfrm>
            <a:off x="4021138" y="0"/>
            <a:ext cx="3073400" cy="508000"/>
          </a:xfrm>
          <a:prstGeom prst="rect">
            <a:avLst/>
          </a:prstGeom>
          <a:noFill/>
          <a:ln>
            <a:noFill/>
          </a:ln>
        </p:spPr>
        <p:txBody>
          <a:bodyPr anchorCtr="0" anchor="t" bIns="48500" lIns="93275" spcFirstLastPara="1" rIns="93275" wrap="square" tIns="48500">
            <a:noAutofit/>
          </a:bodyPr>
          <a:lstStyle>
            <a:lvl1pPr lvl="0" marR="0" rtl="0" algn="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7" name="Google Shape;7;n"/>
          <p:cNvSpPr/>
          <p:nvPr>
            <p:ph idx="2" type="sldImg"/>
          </p:nvPr>
        </p:nvSpPr>
        <p:spPr>
          <a:xfrm>
            <a:off x="141288" y="768350"/>
            <a:ext cx="6813550" cy="3833813"/>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8" name="Google Shape;8;n"/>
          <p:cNvSpPr txBox="1"/>
          <p:nvPr>
            <p:ph idx="1" type="body"/>
          </p:nvPr>
        </p:nvSpPr>
        <p:spPr>
          <a:xfrm>
            <a:off x="709613" y="4860925"/>
            <a:ext cx="5676900" cy="4602163"/>
          </a:xfrm>
          <a:prstGeom prst="rect">
            <a:avLst/>
          </a:prstGeom>
          <a:noFill/>
          <a:ln>
            <a:noFill/>
          </a:ln>
        </p:spPr>
        <p:txBody>
          <a:bodyPr anchorCtr="0" anchor="t" bIns="48500" lIns="93275" spcFirstLastPara="1" rIns="93275" wrap="square" tIns="485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9" name="Google Shape;9;n"/>
          <p:cNvSpPr txBox="1"/>
          <p:nvPr/>
        </p:nvSpPr>
        <p:spPr>
          <a:xfrm>
            <a:off x="0" y="9718675"/>
            <a:ext cx="3076575" cy="515938"/>
          </a:xfrm>
          <a:prstGeom prst="rect">
            <a:avLst/>
          </a:prstGeom>
          <a:noFill/>
          <a:ln>
            <a:noFill/>
          </a:ln>
        </p:spPr>
        <p:txBody>
          <a:bodyPr anchorCtr="0" anchor="ctr" bIns="47375" lIns="94750" spcFirstLastPara="1" rIns="94750" wrap="square" tIns="47375">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0" name="Google Shape;10;n"/>
          <p:cNvSpPr txBox="1"/>
          <p:nvPr>
            <p:ph idx="12" type="sldNum"/>
          </p:nvPr>
        </p:nvSpPr>
        <p:spPr>
          <a:xfrm>
            <a:off x="4021138" y="9721850"/>
            <a:ext cx="3073400" cy="508000"/>
          </a:xfrm>
          <a:prstGeom prst="rect">
            <a:avLst/>
          </a:prstGeom>
          <a:noFill/>
          <a:ln>
            <a:noFill/>
          </a:ln>
        </p:spPr>
        <p:txBody>
          <a:bodyPr anchorCtr="0" anchor="b" bIns="48500" lIns="93275" spcFirstLastPara="1" rIns="93275" wrap="square" tIns="485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709613" y="4860925"/>
            <a:ext cx="5676900" cy="4602163"/>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163" name="Google Shape;163;p1:notes"/>
          <p:cNvSpPr/>
          <p:nvPr>
            <p:ph idx="2" type="sldImg"/>
          </p:nvPr>
        </p:nvSpPr>
        <p:spPr>
          <a:xfrm>
            <a:off x="141288" y="768350"/>
            <a:ext cx="6813550" cy="3833813"/>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ed3b7170f_0_0: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ed3b7170f_0_0:notes"/>
          <p:cNvSpPr txBox="1"/>
          <p:nvPr>
            <p:ph idx="1" type="body"/>
          </p:nvPr>
        </p:nvSpPr>
        <p:spPr>
          <a:xfrm>
            <a:off x="709613" y="4860925"/>
            <a:ext cx="5676900" cy="4602300"/>
          </a:xfrm>
          <a:prstGeom prst="rect">
            <a:avLst/>
          </a:prstGeom>
        </p:spPr>
        <p:txBody>
          <a:bodyPr anchorCtr="0" anchor="t" bIns="48500" lIns="93275" spcFirstLastPara="1" rIns="93275" wrap="square" tIns="48500">
            <a:noAutofit/>
          </a:bodyPr>
          <a:lstStyle/>
          <a:p>
            <a:pPr indent="0" lvl="0" marL="0" rtl="0" algn="l">
              <a:spcBef>
                <a:spcPts val="360"/>
              </a:spcBef>
              <a:spcAft>
                <a:spcPts val="0"/>
              </a:spcAft>
              <a:buNone/>
            </a:pPr>
            <a:r>
              <a:t/>
            </a:r>
            <a:endParaRPr/>
          </a:p>
        </p:txBody>
      </p:sp>
      <p:sp>
        <p:nvSpPr>
          <p:cNvPr id="481" name="Google Shape;481;g11ed3b7170f_0_0:notes"/>
          <p:cNvSpPr txBox="1"/>
          <p:nvPr>
            <p:ph idx="12" type="sldNum"/>
          </p:nvPr>
        </p:nvSpPr>
        <p:spPr>
          <a:xfrm>
            <a:off x="4021138" y="9721850"/>
            <a:ext cx="3073500" cy="507900"/>
          </a:xfrm>
          <a:prstGeom prst="rect">
            <a:avLst/>
          </a:prstGeom>
        </p:spPr>
        <p:txBody>
          <a:bodyPr anchorCtr="0" anchor="b" bIns="48500" lIns="93275" spcFirstLastPara="1" rIns="93275" wrap="square" tIns="485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ed3b7170f_0_14: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492" name="Google Shape;492;g11ed3b7170f_0_14: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fa3544c3f_0_1042: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08" name="Google Shape;508;g11fa3544c3f_0_1042: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fa3544c3f_0_1059: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22" name="Google Shape;522;g11fa3544c3f_0_1059: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a3544c3f_0_1008: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36" name="Google Shape;536;g11fa3544c3f_0_1008: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fa3544c3f_0_1027: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51" name="Google Shape;551;g11fa3544c3f_0_1027: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069c86a6b_0_0: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65" name="Google Shape;565;g12069c86a6b_0_0: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069c86a6b_0_17: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79" name="Google Shape;579;g12069c86a6b_0_17: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069c86a6b_0_31: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593" name="Google Shape;593;g12069c86a6b_0_31: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069c86a6b_0_45: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607" name="Google Shape;607;g12069c86a6b_0_45: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txBox="1"/>
          <p:nvPr>
            <p:ph idx="1" type="body"/>
          </p:nvPr>
        </p:nvSpPr>
        <p:spPr>
          <a:xfrm>
            <a:off x="709613" y="4860925"/>
            <a:ext cx="5676900" cy="4602163"/>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177" name="Google Shape;177;p2:notes"/>
          <p:cNvSpPr/>
          <p:nvPr>
            <p:ph idx="2" type="sldImg"/>
          </p:nvPr>
        </p:nvSpPr>
        <p:spPr>
          <a:xfrm>
            <a:off x="141288" y="768350"/>
            <a:ext cx="6813550" cy="3833813"/>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069c86a6b_0_59: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621" name="Google Shape;621;g12069c86a6b_0_59: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06ce46f90_0_0: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635" name="Google Shape;635;g1206ce46f90_0_0: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a3544c3f_0_1073: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649" name="Google Shape;649;g11fa3544c3f_0_1073: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ea3c90751_3_6: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663" name="Google Shape;663;g11ea3c90751_3_6: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fa3544c3f_0_13: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186" name="Google Shape;186;g11fa3544c3f_0_13: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fa3544c3f_0_104: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203" name="Google Shape;203;g11fa3544c3f_0_104: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fa3544c3f_0_368: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393" name="Google Shape;393;g11fa3544c3f_0_368: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fa3544c3f_0_458: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409" name="Google Shape;409;g11fa3544c3f_0_458: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fa3544c3f_0_638: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425" name="Google Shape;425;g11fa3544c3f_0_638: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fa3544c3f_0_821: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441" name="Google Shape;441;g11fa3544c3f_0_821: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fa3544c3f_0_915:notes"/>
          <p:cNvSpPr txBox="1"/>
          <p:nvPr>
            <p:ph idx="1" type="body"/>
          </p:nvPr>
        </p:nvSpPr>
        <p:spPr>
          <a:xfrm>
            <a:off x="709613" y="4860925"/>
            <a:ext cx="5676900" cy="4602300"/>
          </a:xfrm>
          <a:prstGeom prst="rect">
            <a:avLst/>
          </a:prstGeom>
          <a:noFill/>
          <a:ln>
            <a:noFill/>
          </a:ln>
        </p:spPr>
        <p:txBody>
          <a:bodyPr anchorCtr="0" anchor="t" bIns="48500" lIns="93275" spcFirstLastPara="1" rIns="93275" wrap="square" tIns="48500">
            <a:noAutofit/>
          </a:bodyPr>
          <a:lstStyle/>
          <a:p>
            <a:pPr indent="0" lvl="0" marL="0" rtl="0" algn="l">
              <a:lnSpc>
                <a:spcPct val="100000"/>
              </a:lnSpc>
              <a:spcBef>
                <a:spcPts val="360"/>
              </a:spcBef>
              <a:spcAft>
                <a:spcPts val="0"/>
              </a:spcAft>
              <a:buSzPts val="1400"/>
              <a:buNone/>
            </a:pPr>
            <a:r>
              <a:t/>
            </a:r>
            <a:endParaRPr/>
          </a:p>
        </p:txBody>
      </p:sp>
      <p:sp>
        <p:nvSpPr>
          <p:cNvPr id="461" name="Google Shape;461;g11fa3544c3f_0_915:notes"/>
          <p:cNvSpPr/>
          <p:nvPr>
            <p:ph idx="2" type="sldImg"/>
          </p:nvPr>
        </p:nvSpPr>
        <p:spPr>
          <a:xfrm>
            <a:off x="141288" y="768350"/>
            <a:ext cx="6813600" cy="38337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4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0" name="Google Shape;20;p4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5"/>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56"/>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6"/>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5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g11fa3544c3f_0_65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g11fa3544c3f_0_65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95" name="Google Shape;95;g11fa3544c3f_0_65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g11fa3544c3f_0_65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g11fa3544c3f_0_65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g11fa3544c3f_0_6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11fa3544c3f_0_665"/>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01" name="Google Shape;101;g11fa3544c3f_0_66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g11fa3544c3f_0_66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g11fa3544c3f_0_66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g11fa3544c3f_0_671"/>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g11fa3544c3f_0_671"/>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107" name="Google Shape;107;g11fa3544c3f_0_671"/>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g11fa3544c3f_0_671"/>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g11fa3544c3f_0_671"/>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0" name="Shape 110"/>
        <p:cNvGrpSpPr/>
        <p:nvPr/>
      </p:nvGrpSpPr>
      <p:grpSpPr>
        <a:xfrm>
          <a:off x="0" y="0"/>
          <a:ext cx="0" cy="0"/>
          <a:chOff x="0" y="0"/>
          <a:chExt cx="0" cy="0"/>
        </a:xfrm>
      </p:grpSpPr>
      <p:sp>
        <p:nvSpPr>
          <p:cNvPr id="111" name="Google Shape;111;g11fa3544c3f_0_6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g11fa3544c3f_0_677"/>
          <p:cNvSpPr txBox="1"/>
          <p:nvPr>
            <p:ph idx="1" type="body"/>
          </p:nvPr>
        </p:nvSpPr>
        <p:spPr>
          <a:xfrm>
            <a:off x="609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13" name="Google Shape;113;g11fa3544c3f_0_677"/>
          <p:cNvSpPr txBox="1"/>
          <p:nvPr>
            <p:ph idx="2" type="body"/>
          </p:nvPr>
        </p:nvSpPr>
        <p:spPr>
          <a:xfrm>
            <a:off x="6197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14" name="Google Shape;114;g11fa3544c3f_0_677"/>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5" name="Google Shape;115;g11fa3544c3f_0_677"/>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g11fa3544c3f_0_677"/>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 name="Shape 117"/>
        <p:cNvGrpSpPr/>
        <p:nvPr/>
      </p:nvGrpSpPr>
      <p:grpSpPr>
        <a:xfrm>
          <a:off x="0" y="0"/>
          <a:ext cx="0" cy="0"/>
          <a:chOff x="0" y="0"/>
          <a:chExt cx="0" cy="0"/>
        </a:xfrm>
      </p:grpSpPr>
      <p:sp>
        <p:nvSpPr>
          <p:cNvPr id="118" name="Google Shape;118;g11fa3544c3f_0_68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g11fa3544c3f_0_684"/>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20" name="Google Shape;120;g11fa3544c3f_0_684"/>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21" name="Google Shape;121;g11fa3544c3f_0_684"/>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22" name="Google Shape;122;g11fa3544c3f_0_684"/>
          <p:cNvSpPr txBox="1"/>
          <p:nvPr>
            <p:ph idx="4" type="body"/>
          </p:nvPr>
        </p:nvSpPr>
        <p:spPr>
          <a:xfrm>
            <a:off x="6193368" y="2174875"/>
            <a:ext cx="53889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23" name="Google Shape;123;g11fa3544c3f_0_684"/>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g11fa3544c3f_0_684"/>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g11fa3544c3f_0_684"/>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g11fa3544c3f_0_6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g11fa3544c3f_0_69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 name="Google Shape;129;g11fa3544c3f_0_69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g11fa3544c3f_0_69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g11fa3544c3f_0_698"/>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3" name="Google Shape;133;g11fa3544c3f_0_698"/>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g11fa3544c3f_0_698"/>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g11fa3544c3f_0_702"/>
          <p:cNvSpPr txBox="1"/>
          <p:nvPr>
            <p:ph type="title"/>
          </p:nvPr>
        </p:nvSpPr>
        <p:spPr>
          <a:xfrm>
            <a:off x="609601" y="273050"/>
            <a:ext cx="4011000" cy="1162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g11fa3544c3f_0_702"/>
          <p:cNvSpPr txBox="1"/>
          <p:nvPr>
            <p:ph idx="1" type="body"/>
          </p:nvPr>
        </p:nvSpPr>
        <p:spPr>
          <a:xfrm>
            <a:off x="4766733" y="273051"/>
            <a:ext cx="6815700" cy="58530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138" name="Google Shape;138;g11fa3544c3f_0_702"/>
          <p:cNvSpPr txBox="1"/>
          <p:nvPr>
            <p:ph idx="2" type="body"/>
          </p:nvPr>
        </p:nvSpPr>
        <p:spPr>
          <a:xfrm>
            <a:off x="609601" y="1435101"/>
            <a:ext cx="4011000" cy="469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39" name="Google Shape;139;g11fa3544c3f_0_70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g11fa3544c3f_0_70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g11fa3544c3f_0_70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4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g11fa3544c3f_0_709"/>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g11fa3544c3f_0_709"/>
          <p:cNvSpPr/>
          <p:nvPr>
            <p:ph idx="2" type="pic"/>
          </p:nvPr>
        </p:nvSpPr>
        <p:spPr>
          <a:xfrm>
            <a:off x="2389717" y="612775"/>
            <a:ext cx="7315200" cy="4114800"/>
          </a:xfrm>
          <a:prstGeom prst="rect">
            <a:avLst/>
          </a:prstGeom>
          <a:noFill/>
          <a:ln>
            <a:noFill/>
          </a:ln>
        </p:spPr>
      </p:sp>
      <p:sp>
        <p:nvSpPr>
          <p:cNvPr id="145" name="Google Shape;145;g11fa3544c3f_0_709"/>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46" name="Google Shape;146;g11fa3544c3f_0_70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g11fa3544c3f_0_70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g11fa3544c3f_0_70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g11fa3544c3f_0_7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g11fa3544c3f_0_716"/>
          <p:cNvSpPr txBox="1"/>
          <p:nvPr>
            <p:ph idx="1" type="body"/>
          </p:nvPr>
        </p:nvSpPr>
        <p:spPr>
          <a:xfrm rot="5400000">
            <a:off x="3832951" y="-1623148"/>
            <a:ext cx="4526100" cy="10972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2" name="Google Shape;152;g11fa3544c3f_0_71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g11fa3544c3f_0_71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g11fa3544c3f_0_71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g11fa3544c3f_0_722"/>
          <p:cNvSpPr txBox="1"/>
          <p:nvPr>
            <p:ph type="title"/>
          </p:nvPr>
        </p:nvSpPr>
        <p:spPr>
          <a:xfrm rot="5400000">
            <a:off x="7285049" y="1828790"/>
            <a:ext cx="5851500" cy="27432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g11fa3544c3f_0_722"/>
          <p:cNvSpPr txBox="1"/>
          <p:nvPr>
            <p:ph idx="1" type="body"/>
          </p:nvPr>
        </p:nvSpPr>
        <p:spPr>
          <a:xfrm rot="5400000">
            <a:off x="1696999" y="-812861"/>
            <a:ext cx="5851500" cy="80265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8" name="Google Shape;158;g11fa3544c3f_0_72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g11fa3544c3f_0_72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 name="Google Shape;160;g11fa3544c3f_0_72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2" name="Google Shape;32;p4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4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4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5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5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5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5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5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5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5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53"/>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3"/>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53"/>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5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54"/>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4"/>
          <p:cNvSpPr/>
          <p:nvPr>
            <p:ph idx="2" type="pic"/>
          </p:nvPr>
        </p:nvSpPr>
        <p:spPr>
          <a:xfrm>
            <a:off x="2389717" y="612775"/>
            <a:ext cx="7315200" cy="4114800"/>
          </a:xfrm>
          <a:prstGeom prst="rect">
            <a:avLst/>
          </a:prstGeom>
          <a:noFill/>
          <a:ln>
            <a:noFill/>
          </a:ln>
        </p:spPr>
      </p:sp>
      <p:sp>
        <p:nvSpPr>
          <p:cNvPr id="70" name="Google Shape;70;p54"/>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5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
        <p:nvSpPr>
          <p:cNvPr id="12" name="Google Shape;12;p4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4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5" name="Google Shape;15;p4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6" name="Google Shape;16;p4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g11fa3544c3f_0_6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g11fa3544c3f_0_65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g11fa3544c3f_0_65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0" name="Google Shape;90;g11fa3544c3f_0_65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1" name="Google Shape;91;g11fa3544c3f_0_65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pring.io/quickstart" TargetMode="External"/><Relationship Id="rId4" Type="http://schemas.openxmlformats.org/officeDocument/2006/relationships/hyperlink" Target="https://www.sourcecodeexamples.net/2021/08/spring-boot-project-with-controller.html" TargetMode="External"/><Relationship Id="rId5" Type="http://schemas.openxmlformats.org/officeDocument/2006/relationships/hyperlink" Target="https://howtodoinjava.com/spring5/webmvc/controller-getmapping-postmapping/" TargetMode="External"/><Relationship Id="rId6" Type="http://schemas.openxmlformats.org/officeDocument/2006/relationships/hyperlink" Target="https://www.youtube.com/watch?v=CX-xBVIEIkw" TargetMode="External"/><Relationship Id="rId7" Type="http://schemas.openxmlformats.org/officeDocument/2006/relationships/hyperlink" Target="https://github.com/zynkware/training-futureup-java" TargetMode="External"/><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p:nvPr/>
        </p:nvSpPr>
        <p:spPr>
          <a:xfrm>
            <a:off x="0" y="4437112"/>
            <a:ext cx="12192000" cy="1872208"/>
          </a:xfrm>
          <a:prstGeom prst="rect">
            <a:avLst/>
          </a:prstGeom>
          <a:solidFill>
            <a:srgbClr val="D70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rgbClr val="BF0000"/>
              </a:solidFill>
              <a:latin typeface="Arial"/>
              <a:ea typeface="Arial"/>
              <a:cs typeface="Arial"/>
              <a:sym typeface="Arial"/>
            </a:endParaRPr>
          </a:p>
        </p:txBody>
      </p:sp>
      <p:pic>
        <p:nvPicPr>
          <p:cNvPr id="166" name="Google Shape;166;p1"/>
          <p:cNvPicPr preferRelativeResize="0"/>
          <p:nvPr/>
        </p:nvPicPr>
        <p:blipFill rotWithShape="1">
          <a:blip r:embed="rId3">
            <a:alphaModFix/>
          </a:blip>
          <a:srcRect b="0" l="0" r="0" t="0"/>
          <a:stretch/>
        </p:blipFill>
        <p:spPr>
          <a:xfrm>
            <a:off x="8040216" y="620688"/>
            <a:ext cx="3240360" cy="2909355"/>
          </a:xfrm>
          <a:prstGeom prst="rect">
            <a:avLst/>
          </a:prstGeom>
          <a:noFill/>
          <a:ln>
            <a:noFill/>
          </a:ln>
        </p:spPr>
      </p:pic>
      <p:pic>
        <p:nvPicPr>
          <p:cNvPr id="167" name="Google Shape;167;p1"/>
          <p:cNvPicPr preferRelativeResize="0"/>
          <p:nvPr/>
        </p:nvPicPr>
        <p:blipFill rotWithShape="1">
          <a:blip r:embed="rId4">
            <a:alphaModFix/>
          </a:blip>
          <a:srcRect b="0" l="0" r="0" t="0"/>
          <a:stretch/>
        </p:blipFill>
        <p:spPr>
          <a:xfrm>
            <a:off x="119336" y="391368"/>
            <a:ext cx="7556092" cy="3710980"/>
          </a:xfrm>
          <a:prstGeom prst="rect">
            <a:avLst/>
          </a:prstGeom>
          <a:noFill/>
          <a:ln>
            <a:noFill/>
          </a:ln>
        </p:spPr>
      </p:pic>
      <p:pic>
        <p:nvPicPr>
          <p:cNvPr id="168" name="Google Shape;168;p1"/>
          <p:cNvPicPr preferRelativeResize="0"/>
          <p:nvPr/>
        </p:nvPicPr>
        <p:blipFill rotWithShape="1">
          <a:blip r:embed="rId5">
            <a:alphaModFix/>
          </a:blip>
          <a:srcRect b="0" l="0" r="0" t="0"/>
          <a:stretch/>
        </p:blipFill>
        <p:spPr>
          <a:xfrm>
            <a:off x="9504210" y="5373216"/>
            <a:ext cx="2567438" cy="851576"/>
          </a:xfrm>
          <a:prstGeom prst="rect">
            <a:avLst/>
          </a:prstGeom>
          <a:noFill/>
          <a:ln>
            <a:noFill/>
          </a:ln>
        </p:spPr>
      </p:pic>
      <p:sp>
        <p:nvSpPr>
          <p:cNvPr id="169" name="Google Shape;169;p1"/>
          <p:cNvSpPr txBox="1"/>
          <p:nvPr/>
        </p:nvSpPr>
        <p:spPr>
          <a:xfrm>
            <a:off x="214061" y="4102348"/>
            <a:ext cx="317926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Tahoma"/>
                <a:ea typeface="Tahoma"/>
                <a:cs typeface="Tahoma"/>
                <a:sym typeface="Tahoma"/>
              </a:rPr>
              <a:t>Our customers are all over the world</a:t>
            </a:r>
            <a:endParaRPr b="0" i="0" sz="1400" u="none" cap="none" strike="noStrike">
              <a:solidFill>
                <a:srgbClr val="000000"/>
              </a:solidFill>
              <a:latin typeface="Arial"/>
              <a:ea typeface="Arial"/>
              <a:cs typeface="Arial"/>
              <a:sym typeface="Arial"/>
            </a:endParaRPr>
          </a:p>
        </p:txBody>
      </p:sp>
      <p:grpSp>
        <p:nvGrpSpPr>
          <p:cNvPr id="170" name="Google Shape;170;p1"/>
          <p:cNvGrpSpPr/>
          <p:nvPr/>
        </p:nvGrpSpPr>
        <p:grpSpPr>
          <a:xfrm>
            <a:off x="15672" y="6381328"/>
            <a:ext cx="12055976" cy="404664"/>
            <a:chOff x="0" y="6453336"/>
            <a:chExt cx="19350588" cy="404664"/>
          </a:xfrm>
        </p:grpSpPr>
        <p:sp>
          <p:nvSpPr>
            <p:cNvPr id="171" name="Google Shape;171;p1"/>
            <p:cNvSpPr/>
            <p:nvPr/>
          </p:nvSpPr>
          <p:spPr>
            <a:xfrm>
              <a:off x="0" y="6453336"/>
              <a:ext cx="9144000" cy="4046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1"/>
            <p:cNvSpPr txBox="1"/>
            <p:nvPr/>
          </p:nvSpPr>
          <p:spPr>
            <a:xfrm>
              <a:off x="10260632" y="6516105"/>
              <a:ext cx="908995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Arial"/>
                  <a:ea typeface="Arial"/>
                  <a:cs typeface="Arial"/>
                  <a:sym typeface="Arial"/>
                </a:rPr>
                <a:t>This </a:t>
              </a:r>
              <a:r>
                <a:rPr b="1" i="0" lang="en-US" sz="800" u="none" cap="none" strike="noStrike">
                  <a:solidFill>
                    <a:srgbClr val="595959"/>
                  </a:solidFill>
                  <a:latin typeface="Arial"/>
                  <a:ea typeface="Arial"/>
                  <a:cs typeface="Arial"/>
                  <a:sym typeface="Arial"/>
                </a:rPr>
                <a:t>document</a:t>
              </a:r>
              <a:r>
                <a:rPr b="0" i="0" lang="en-US" sz="800" u="none" cap="none" strike="noStrike">
                  <a:solidFill>
                    <a:srgbClr val="595959"/>
                  </a:solidFill>
                  <a:latin typeface="Arial"/>
                  <a:ea typeface="Arial"/>
                  <a:cs typeface="Arial"/>
                  <a:sym typeface="Arial"/>
                </a:rPr>
                <a:t> is strictly private, </a:t>
              </a:r>
              <a:r>
                <a:rPr b="1" i="0" lang="en-US" sz="800" u="none" cap="none" strike="noStrike">
                  <a:solidFill>
                    <a:srgbClr val="595959"/>
                  </a:solidFill>
                  <a:latin typeface="Arial"/>
                  <a:ea typeface="Arial"/>
                  <a:cs typeface="Arial"/>
                  <a:sym typeface="Arial"/>
                </a:rPr>
                <a:t>confidential</a:t>
              </a:r>
              <a:r>
                <a:rPr b="0" i="0" lang="en-US" sz="800" u="none" cap="none" strike="noStrike">
                  <a:solidFill>
                    <a:srgbClr val="595959"/>
                  </a:solidFill>
                  <a:latin typeface="Arial"/>
                  <a:ea typeface="Arial"/>
                  <a:cs typeface="Arial"/>
                  <a:sym typeface="Arial"/>
                </a:rPr>
                <a:t> and personal to its recipients and should not be copied, distributed or reproduced in whole or in part, nor passed to any third party. </a:t>
              </a:r>
              <a:endParaRPr b="0" i="0" sz="800" u="none" cap="none" strike="noStrike">
                <a:solidFill>
                  <a:srgbClr val="595959"/>
                </a:solidFill>
                <a:latin typeface="Tahoma"/>
                <a:ea typeface="Tahoma"/>
                <a:cs typeface="Tahoma"/>
                <a:sym typeface="Tahoma"/>
              </a:endParaRPr>
            </a:p>
          </p:txBody>
        </p:sp>
        <p:sp>
          <p:nvSpPr>
            <p:cNvPr id="173" name="Google Shape;173;p1"/>
            <p:cNvSpPr txBox="1"/>
            <p:nvPr/>
          </p:nvSpPr>
          <p:spPr>
            <a:xfrm>
              <a:off x="107504" y="6525344"/>
              <a:ext cx="328881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Tahoma"/>
                  <a:ea typeface="Tahoma"/>
                  <a:cs typeface="Tahoma"/>
                  <a:sym typeface="Tahoma"/>
                </a:rPr>
                <a:t>www.zynksoftware.com</a:t>
              </a:r>
              <a:endParaRPr b="0" i="0" sz="1100" u="none" cap="none" strike="noStrike">
                <a:solidFill>
                  <a:srgbClr val="7F7F7F"/>
                </a:solidFill>
                <a:latin typeface="Tahoma"/>
                <a:ea typeface="Tahoma"/>
                <a:cs typeface="Tahoma"/>
                <a:sym typeface="Tahoma"/>
              </a:endParaRPr>
            </a:p>
          </p:txBody>
        </p:sp>
      </p:grpSp>
      <p:sp>
        <p:nvSpPr>
          <p:cNvPr id="174" name="Google Shape;174;p1"/>
          <p:cNvSpPr txBox="1"/>
          <p:nvPr/>
        </p:nvSpPr>
        <p:spPr>
          <a:xfrm>
            <a:off x="214050" y="4437100"/>
            <a:ext cx="39303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900">
                <a:solidFill>
                  <a:srgbClr val="D9D9D9"/>
                </a:solidFill>
                <a:latin typeface="Calibri"/>
                <a:ea typeface="Calibri"/>
                <a:cs typeface="Calibri"/>
                <a:sym typeface="Calibri"/>
              </a:rPr>
              <a:t>JAVA Training</a:t>
            </a:r>
            <a:endParaRPr sz="4900">
              <a:solidFill>
                <a:srgbClr val="D9D9D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1ed3b7170f_0_0"/>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84" name="Google Shape;484;g11ed3b7170f_0_0"/>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85" name="Google Shape;485;g11ed3b7170f_0_0"/>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486" name="Google Shape;486;g11ed3b7170f_0_0"/>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pic>
        <p:nvPicPr>
          <p:cNvPr id="487" name="Google Shape;487;g11ed3b7170f_0_0"/>
          <p:cNvPicPr preferRelativeResize="0"/>
          <p:nvPr/>
        </p:nvPicPr>
        <p:blipFill>
          <a:blip r:embed="rId4">
            <a:alphaModFix/>
          </a:blip>
          <a:stretch>
            <a:fillRect/>
          </a:stretch>
        </p:blipFill>
        <p:spPr>
          <a:xfrm>
            <a:off x="7008625" y="1482350"/>
            <a:ext cx="2143975" cy="3830197"/>
          </a:xfrm>
          <a:prstGeom prst="rect">
            <a:avLst/>
          </a:prstGeom>
          <a:noFill/>
          <a:ln>
            <a:noFill/>
          </a:ln>
        </p:spPr>
      </p:pic>
      <p:pic>
        <p:nvPicPr>
          <p:cNvPr id="488" name="Google Shape;488;g11ed3b7170f_0_0"/>
          <p:cNvPicPr preferRelativeResize="0"/>
          <p:nvPr/>
        </p:nvPicPr>
        <p:blipFill>
          <a:blip r:embed="rId5">
            <a:alphaModFix/>
          </a:blip>
          <a:stretch>
            <a:fillRect/>
          </a:stretch>
        </p:blipFill>
        <p:spPr>
          <a:xfrm>
            <a:off x="9299850" y="1455625"/>
            <a:ext cx="2080649" cy="3856924"/>
          </a:xfrm>
          <a:prstGeom prst="rect">
            <a:avLst/>
          </a:prstGeom>
          <a:noFill/>
          <a:ln>
            <a:noFill/>
          </a:ln>
        </p:spPr>
      </p:pic>
      <p:sp>
        <p:nvSpPr>
          <p:cNvPr id="489" name="Google Shape;489;g11ed3b7170f_0_0"/>
          <p:cNvSpPr txBox="1"/>
          <p:nvPr/>
        </p:nvSpPr>
        <p:spPr>
          <a:xfrm>
            <a:off x="599375" y="1974750"/>
            <a:ext cx="5255400" cy="1877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200">
                <a:solidFill>
                  <a:srgbClr val="FF0000"/>
                </a:solidFill>
                <a:highlight>
                  <a:schemeClr val="lt1"/>
                </a:highlight>
                <a:latin typeface="Helvetica Neue Light"/>
                <a:ea typeface="Helvetica Neue Light"/>
                <a:cs typeface="Helvetica Neue Light"/>
                <a:sym typeface="Helvetica Neue Light"/>
              </a:rPr>
              <a:t>What is a backend application ?</a:t>
            </a:r>
            <a:br>
              <a:rPr lang="en-US" sz="2200">
                <a:solidFill>
                  <a:srgbClr val="FF0000"/>
                </a:solidFill>
                <a:highlight>
                  <a:schemeClr val="lt1"/>
                </a:highlight>
                <a:latin typeface="Helvetica Neue Light"/>
                <a:ea typeface="Helvetica Neue Light"/>
                <a:cs typeface="Helvetica Neue Light"/>
                <a:sym typeface="Helvetica Neue Light"/>
              </a:rPr>
            </a:br>
            <a:r>
              <a:rPr lang="en-US" sz="2200">
                <a:solidFill>
                  <a:srgbClr val="FF0000"/>
                </a:solidFill>
                <a:highlight>
                  <a:schemeClr val="lt1"/>
                </a:highlight>
                <a:latin typeface="Helvetica Neue Light"/>
                <a:ea typeface="Helvetica Neue Light"/>
                <a:cs typeface="Helvetica Neue Light"/>
                <a:sym typeface="Helvetica Neue Light"/>
              </a:rPr>
              <a:t>Why/When do we need it.</a:t>
            </a:r>
            <a:br>
              <a:rPr lang="en-US" sz="2200">
                <a:solidFill>
                  <a:srgbClr val="FF0000"/>
                </a:solidFill>
                <a:highlight>
                  <a:schemeClr val="lt1"/>
                </a:highlight>
                <a:latin typeface="Helvetica Neue Light"/>
                <a:ea typeface="Helvetica Neue Light"/>
                <a:cs typeface="Helvetica Neue Light"/>
                <a:sym typeface="Helvetica Neue Light"/>
              </a:rPr>
            </a:br>
            <a:r>
              <a:rPr lang="en-US" sz="2200">
                <a:solidFill>
                  <a:srgbClr val="FF0000"/>
                </a:solidFill>
                <a:highlight>
                  <a:schemeClr val="lt1"/>
                </a:highlight>
                <a:latin typeface="Helvetica Neue Light"/>
                <a:ea typeface="Helvetica Neue Light"/>
                <a:cs typeface="Helvetica Neue Light"/>
                <a:sym typeface="Helvetica Neue Light"/>
              </a:rPr>
              <a:t>Serverless and Serverfull applications</a:t>
            </a:r>
            <a:endParaRPr sz="2200">
              <a:solidFill>
                <a:srgbClr val="FF0000"/>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1ed3b7170f_0_14"/>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How can we communicate with a backend application.</a:t>
            </a:r>
            <a:endParaRPr sz="2200">
              <a:solidFill>
                <a:srgbClr val="E21F2A"/>
              </a:solidFill>
              <a:latin typeface="Helvetica Neue Light"/>
              <a:ea typeface="Helvetica Neue Light"/>
              <a:cs typeface="Helvetica Neue Light"/>
              <a:sym typeface="Helvetica Neue Light"/>
            </a:endParaRPr>
          </a:p>
        </p:txBody>
      </p:sp>
      <p:sp>
        <p:nvSpPr>
          <p:cNvPr id="495" name="Google Shape;495;g11ed3b7170f_0_14"/>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96" name="Google Shape;496;g11ed3b7170f_0_14"/>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97" name="Google Shape;497;g11ed3b7170f_0_14"/>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498" name="Google Shape;498;g11ed3b7170f_0_14"/>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499" name="Google Shape;499;g11ed3b7170f_0_14"/>
          <p:cNvGrpSpPr/>
          <p:nvPr/>
        </p:nvGrpSpPr>
        <p:grpSpPr>
          <a:xfrm>
            <a:off x="15672" y="6381328"/>
            <a:ext cx="12055444" cy="404700"/>
            <a:chOff x="0" y="6453336"/>
            <a:chExt cx="19350633" cy="404700"/>
          </a:xfrm>
        </p:grpSpPr>
        <p:sp>
          <p:nvSpPr>
            <p:cNvPr id="500" name="Google Shape;500;g11ed3b7170f_0_14"/>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g11ed3b7170f_0_14"/>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02" name="Google Shape;502;g11ed3b7170f_0_14"/>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03" name="Google Shape;503;g11ed3b7170f_0_14"/>
          <p:cNvPicPr preferRelativeResize="0"/>
          <p:nvPr/>
        </p:nvPicPr>
        <p:blipFill>
          <a:blip r:embed="rId4">
            <a:alphaModFix/>
          </a:blip>
          <a:stretch>
            <a:fillRect/>
          </a:stretch>
        </p:blipFill>
        <p:spPr>
          <a:xfrm>
            <a:off x="7899000" y="1530075"/>
            <a:ext cx="3951826" cy="1657850"/>
          </a:xfrm>
          <a:prstGeom prst="rect">
            <a:avLst/>
          </a:prstGeom>
          <a:noFill/>
          <a:ln>
            <a:noFill/>
          </a:ln>
        </p:spPr>
      </p:pic>
      <p:pic>
        <p:nvPicPr>
          <p:cNvPr id="504" name="Google Shape;504;g11ed3b7170f_0_14"/>
          <p:cNvPicPr preferRelativeResize="0"/>
          <p:nvPr/>
        </p:nvPicPr>
        <p:blipFill>
          <a:blip r:embed="rId5">
            <a:alphaModFix/>
          </a:blip>
          <a:stretch>
            <a:fillRect/>
          </a:stretch>
        </p:blipFill>
        <p:spPr>
          <a:xfrm>
            <a:off x="6768902" y="3521888"/>
            <a:ext cx="5081925" cy="2525475"/>
          </a:xfrm>
          <a:prstGeom prst="rect">
            <a:avLst/>
          </a:prstGeom>
          <a:noFill/>
          <a:ln>
            <a:noFill/>
          </a:ln>
        </p:spPr>
      </p:pic>
      <p:sp>
        <p:nvSpPr>
          <p:cNvPr id="505" name="Google Shape;505;g11ed3b7170f_0_14"/>
          <p:cNvSpPr/>
          <p:nvPr/>
        </p:nvSpPr>
        <p:spPr>
          <a:xfrm>
            <a:off x="643400" y="37435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What is HTTP?</a:t>
            </a:r>
            <a:endParaRPr sz="2200">
              <a:solidFill>
                <a:srgbClr val="E21F2A"/>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1fa3544c3f_0_1042"/>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HTTP methods response</a:t>
            </a:r>
            <a:endParaRPr sz="2200">
              <a:solidFill>
                <a:srgbClr val="E21F2A"/>
              </a:solidFill>
              <a:latin typeface="Helvetica Neue Light"/>
              <a:ea typeface="Helvetica Neue Light"/>
              <a:cs typeface="Helvetica Neue Light"/>
              <a:sym typeface="Helvetica Neue Light"/>
            </a:endParaRPr>
          </a:p>
        </p:txBody>
      </p:sp>
      <p:sp>
        <p:nvSpPr>
          <p:cNvPr id="511" name="Google Shape;511;g11fa3544c3f_0_1042"/>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12" name="Google Shape;512;g11fa3544c3f_0_1042"/>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13" name="Google Shape;513;g11fa3544c3f_0_1042"/>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14" name="Google Shape;514;g11fa3544c3f_0_1042"/>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15" name="Google Shape;515;g11fa3544c3f_0_1042"/>
          <p:cNvGrpSpPr/>
          <p:nvPr/>
        </p:nvGrpSpPr>
        <p:grpSpPr>
          <a:xfrm>
            <a:off x="15672" y="6381328"/>
            <a:ext cx="12055444" cy="404700"/>
            <a:chOff x="0" y="6453336"/>
            <a:chExt cx="19350633" cy="404700"/>
          </a:xfrm>
        </p:grpSpPr>
        <p:sp>
          <p:nvSpPr>
            <p:cNvPr id="516" name="Google Shape;516;g11fa3544c3f_0_1042"/>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g11fa3544c3f_0_1042"/>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18" name="Google Shape;518;g11fa3544c3f_0_1042"/>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19" name="Google Shape;519;g11fa3544c3f_0_1042"/>
          <p:cNvPicPr preferRelativeResize="0"/>
          <p:nvPr/>
        </p:nvPicPr>
        <p:blipFill>
          <a:blip r:embed="rId4">
            <a:alphaModFix/>
          </a:blip>
          <a:stretch>
            <a:fillRect/>
          </a:stretch>
        </p:blipFill>
        <p:spPr>
          <a:xfrm>
            <a:off x="3596000" y="2400277"/>
            <a:ext cx="3906925" cy="321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1fa3544c3f_0_1059"/>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HTTP methods request</a:t>
            </a:r>
            <a:endParaRPr sz="2200">
              <a:solidFill>
                <a:srgbClr val="E21F2A"/>
              </a:solidFill>
              <a:latin typeface="Helvetica Neue Light"/>
              <a:ea typeface="Helvetica Neue Light"/>
              <a:cs typeface="Helvetica Neue Light"/>
              <a:sym typeface="Helvetica Neue Light"/>
            </a:endParaRPr>
          </a:p>
        </p:txBody>
      </p:sp>
      <p:sp>
        <p:nvSpPr>
          <p:cNvPr id="525" name="Google Shape;525;g11fa3544c3f_0_1059"/>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26" name="Google Shape;526;g11fa3544c3f_0_1059"/>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27" name="Google Shape;527;g11fa3544c3f_0_1059"/>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28" name="Google Shape;528;g11fa3544c3f_0_1059"/>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29" name="Google Shape;529;g11fa3544c3f_0_1059"/>
          <p:cNvGrpSpPr/>
          <p:nvPr/>
        </p:nvGrpSpPr>
        <p:grpSpPr>
          <a:xfrm>
            <a:off x="15672" y="6381328"/>
            <a:ext cx="12055444" cy="404700"/>
            <a:chOff x="0" y="6453336"/>
            <a:chExt cx="19350633" cy="404700"/>
          </a:xfrm>
        </p:grpSpPr>
        <p:sp>
          <p:nvSpPr>
            <p:cNvPr id="530" name="Google Shape;530;g11fa3544c3f_0_1059"/>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g11fa3544c3f_0_1059"/>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32" name="Google Shape;532;g11fa3544c3f_0_1059"/>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33" name="Google Shape;533;g11fa3544c3f_0_1059"/>
          <p:cNvPicPr preferRelativeResize="0"/>
          <p:nvPr/>
        </p:nvPicPr>
        <p:blipFill>
          <a:blip r:embed="rId4">
            <a:alphaModFix/>
          </a:blip>
          <a:stretch>
            <a:fillRect/>
          </a:stretch>
        </p:blipFill>
        <p:spPr>
          <a:xfrm>
            <a:off x="922050" y="2178379"/>
            <a:ext cx="10045925" cy="369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1fa3544c3f_0_1008"/>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How can we communicate with a backend application.</a:t>
            </a:r>
            <a:endParaRPr sz="2200">
              <a:solidFill>
                <a:srgbClr val="E21F2A"/>
              </a:solidFill>
              <a:latin typeface="Helvetica Neue Light"/>
              <a:ea typeface="Helvetica Neue Light"/>
              <a:cs typeface="Helvetica Neue Light"/>
              <a:sym typeface="Helvetica Neue Light"/>
            </a:endParaRPr>
          </a:p>
        </p:txBody>
      </p:sp>
      <p:sp>
        <p:nvSpPr>
          <p:cNvPr id="539" name="Google Shape;539;g11fa3544c3f_0_1008"/>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40" name="Google Shape;540;g11fa3544c3f_0_1008"/>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41" name="Google Shape;541;g11fa3544c3f_0_1008"/>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42" name="Google Shape;542;g11fa3544c3f_0_1008"/>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43" name="Google Shape;543;g11fa3544c3f_0_1008"/>
          <p:cNvGrpSpPr/>
          <p:nvPr/>
        </p:nvGrpSpPr>
        <p:grpSpPr>
          <a:xfrm>
            <a:off x="15672" y="6381328"/>
            <a:ext cx="12055444" cy="404700"/>
            <a:chOff x="0" y="6453336"/>
            <a:chExt cx="19350633" cy="404700"/>
          </a:xfrm>
        </p:grpSpPr>
        <p:sp>
          <p:nvSpPr>
            <p:cNvPr id="544" name="Google Shape;544;g11fa3544c3f_0_1008"/>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g11fa3544c3f_0_1008"/>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46" name="Google Shape;546;g11fa3544c3f_0_1008"/>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47" name="Google Shape;547;g11fa3544c3f_0_1008"/>
          <p:cNvPicPr preferRelativeResize="0"/>
          <p:nvPr/>
        </p:nvPicPr>
        <p:blipFill>
          <a:blip r:embed="rId4">
            <a:alphaModFix/>
          </a:blip>
          <a:stretch>
            <a:fillRect/>
          </a:stretch>
        </p:blipFill>
        <p:spPr>
          <a:xfrm>
            <a:off x="823438" y="2599850"/>
            <a:ext cx="6448425" cy="2819400"/>
          </a:xfrm>
          <a:prstGeom prst="rect">
            <a:avLst/>
          </a:prstGeom>
          <a:noFill/>
          <a:ln>
            <a:noFill/>
          </a:ln>
        </p:spPr>
      </p:pic>
      <p:pic>
        <p:nvPicPr>
          <p:cNvPr id="548" name="Google Shape;548;g11fa3544c3f_0_1008"/>
          <p:cNvPicPr preferRelativeResize="0"/>
          <p:nvPr/>
        </p:nvPicPr>
        <p:blipFill>
          <a:blip r:embed="rId5">
            <a:alphaModFix/>
          </a:blip>
          <a:stretch>
            <a:fillRect/>
          </a:stretch>
        </p:blipFill>
        <p:spPr>
          <a:xfrm>
            <a:off x="7311850" y="2772801"/>
            <a:ext cx="4632225" cy="203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1fa3544c3f_0_1027"/>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How can we communicate with a backend application.</a:t>
            </a:r>
            <a:endParaRPr sz="2200">
              <a:solidFill>
                <a:srgbClr val="E21F2A"/>
              </a:solidFill>
              <a:latin typeface="Helvetica Neue Light"/>
              <a:ea typeface="Helvetica Neue Light"/>
              <a:cs typeface="Helvetica Neue Light"/>
              <a:sym typeface="Helvetica Neue Light"/>
            </a:endParaRPr>
          </a:p>
        </p:txBody>
      </p:sp>
      <p:sp>
        <p:nvSpPr>
          <p:cNvPr id="554" name="Google Shape;554;g11fa3544c3f_0_1027"/>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55" name="Google Shape;555;g11fa3544c3f_0_1027"/>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56" name="Google Shape;556;g11fa3544c3f_0_1027"/>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57" name="Google Shape;557;g11fa3544c3f_0_1027"/>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58" name="Google Shape;558;g11fa3544c3f_0_1027"/>
          <p:cNvGrpSpPr/>
          <p:nvPr/>
        </p:nvGrpSpPr>
        <p:grpSpPr>
          <a:xfrm>
            <a:off x="15672" y="6381328"/>
            <a:ext cx="12055444" cy="404700"/>
            <a:chOff x="0" y="6453336"/>
            <a:chExt cx="19350633" cy="404700"/>
          </a:xfrm>
        </p:grpSpPr>
        <p:sp>
          <p:nvSpPr>
            <p:cNvPr id="559" name="Google Shape;559;g11fa3544c3f_0_1027"/>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g11fa3544c3f_0_1027"/>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61" name="Google Shape;561;g11fa3544c3f_0_1027"/>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62" name="Google Shape;562;g11fa3544c3f_0_1027"/>
          <p:cNvPicPr preferRelativeResize="0"/>
          <p:nvPr/>
        </p:nvPicPr>
        <p:blipFill>
          <a:blip r:embed="rId4">
            <a:alphaModFix/>
          </a:blip>
          <a:stretch>
            <a:fillRect/>
          </a:stretch>
        </p:blipFill>
        <p:spPr>
          <a:xfrm>
            <a:off x="2293750" y="2788500"/>
            <a:ext cx="6867525" cy="235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2069c86a6b_0_0"/>
          <p:cNvSpPr/>
          <p:nvPr/>
        </p:nvSpPr>
        <p:spPr>
          <a:xfrm>
            <a:off x="643400" y="161007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Structure of a server</a:t>
            </a:r>
            <a:endParaRPr sz="2200">
              <a:solidFill>
                <a:srgbClr val="E21F2A"/>
              </a:solidFill>
              <a:latin typeface="Helvetica Neue Light"/>
              <a:ea typeface="Helvetica Neue Light"/>
              <a:cs typeface="Helvetica Neue Light"/>
              <a:sym typeface="Helvetica Neue Light"/>
            </a:endParaRPr>
          </a:p>
        </p:txBody>
      </p:sp>
      <p:sp>
        <p:nvSpPr>
          <p:cNvPr id="568" name="Google Shape;568;g12069c86a6b_0_0"/>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69" name="Google Shape;569;g12069c86a6b_0_0"/>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70" name="Google Shape;570;g12069c86a6b_0_0"/>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71" name="Google Shape;571;g12069c86a6b_0_0"/>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72" name="Google Shape;572;g12069c86a6b_0_0"/>
          <p:cNvGrpSpPr/>
          <p:nvPr/>
        </p:nvGrpSpPr>
        <p:grpSpPr>
          <a:xfrm>
            <a:off x="15672" y="6381328"/>
            <a:ext cx="12055444" cy="404700"/>
            <a:chOff x="0" y="6453336"/>
            <a:chExt cx="19350633" cy="404700"/>
          </a:xfrm>
        </p:grpSpPr>
        <p:sp>
          <p:nvSpPr>
            <p:cNvPr id="573" name="Google Shape;573;g12069c86a6b_0_0"/>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g12069c86a6b_0_0"/>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75" name="Google Shape;575;g12069c86a6b_0_0"/>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76" name="Google Shape;576;g12069c86a6b_0_0"/>
          <p:cNvPicPr preferRelativeResize="0"/>
          <p:nvPr/>
        </p:nvPicPr>
        <p:blipFill>
          <a:blip r:embed="rId4">
            <a:alphaModFix/>
          </a:blip>
          <a:stretch>
            <a:fillRect/>
          </a:stretch>
        </p:blipFill>
        <p:spPr>
          <a:xfrm>
            <a:off x="4397700" y="1967825"/>
            <a:ext cx="6653390" cy="36762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12069c86a6b_0_17"/>
          <p:cNvSpPr/>
          <p:nvPr/>
        </p:nvSpPr>
        <p:spPr>
          <a:xfrm>
            <a:off x="624550" y="20251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Layer’s functional role</a:t>
            </a:r>
            <a:endParaRPr sz="2200">
              <a:solidFill>
                <a:srgbClr val="E21F2A"/>
              </a:solidFill>
              <a:latin typeface="Helvetica Neue Light"/>
              <a:ea typeface="Helvetica Neue Light"/>
              <a:cs typeface="Helvetica Neue Light"/>
              <a:sym typeface="Helvetica Neue Light"/>
            </a:endParaRPr>
          </a:p>
        </p:txBody>
      </p:sp>
      <p:sp>
        <p:nvSpPr>
          <p:cNvPr id="582" name="Google Shape;582;g12069c86a6b_0_17"/>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83" name="Google Shape;583;g12069c86a6b_0_17"/>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84" name="Google Shape;584;g12069c86a6b_0_17"/>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85" name="Google Shape;585;g12069c86a6b_0_17"/>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586" name="Google Shape;586;g12069c86a6b_0_17"/>
          <p:cNvGrpSpPr/>
          <p:nvPr/>
        </p:nvGrpSpPr>
        <p:grpSpPr>
          <a:xfrm>
            <a:off x="15672" y="6381328"/>
            <a:ext cx="12055444" cy="404700"/>
            <a:chOff x="0" y="6453336"/>
            <a:chExt cx="19350633" cy="404700"/>
          </a:xfrm>
        </p:grpSpPr>
        <p:sp>
          <p:nvSpPr>
            <p:cNvPr id="587" name="Google Shape;587;g12069c86a6b_0_17"/>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g12069c86a6b_0_17"/>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589" name="Google Shape;589;g12069c86a6b_0_17"/>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590" name="Google Shape;590;g12069c86a6b_0_17"/>
          <p:cNvPicPr preferRelativeResize="0"/>
          <p:nvPr/>
        </p:nvPicPr>
        <p:blipFill>
          <a:blip r:embed="rId4">
            <a:alphaModFix/>
          </a:blip>
          <a:stretch>
            <a:fillRect/>
          </a:stretch>
        </p:blipFill>
        <p:spPr>
          <a:xfrm>
            <a:off x="4723425" y="1762274"/>
            <a:ext cx="5663451" cy="449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2069c86a6b_0_31"/>
          <p:cNvSpPr/>
          <p:nvPr/>
        </p:nvSpPr>
        <p:spPr>
          <a:xfrm>
            <a:off x="624550" y="20251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Packet structure of a server</a:t>
            </a:r>
            <a:endParaRPr sz="2200">
              <a:solidFill>
                <a:srgbClr val="E21F2A"/>
              </a:solidFill>
              <a:latin typeface="Helvetica Neue Light"/>
              <a:ea typeface="Helvetica Neue Light"/>
              <a:cs typeface="Helvetica Neue Light"/>
              <a:sym typeface="Helvetica Neue Light"/>
            </a:endParaRPr>
          </a:p>
          <a:p>
            <a:pPr indent="0" lvl="0" marL="101600" marR="0" rtl="0" algn="l">
              <a:lnSpc>
                <a:spcPct val="110000"/>
              </a:lnSpc>
              <a:spcBef>
                <a:spcPts val="0"/>
              </a:spcBef>
              <a:spcAft>
                <a:spcPts val="0"/>
              </a:spcAft>
              <a:buClr>
                <a:srgbClr val="1F497D"/>
              </a:buClr>
              <a:buSzPts val="1600"/>
              <a:buFont typeface="Arial"/>
              <a:buNone/>
            </a:pPr>
            <a:r>
              <a:t/>
            </a:r>
            <a:endParaRPr sz="2200">
              <a:solidFill>
                <a:srgbClr val="E21F2A"/>
              </a:solidFill>
              <a:latin typeface="Helvetica Neue Light"/>
              <a:ea typeface="Helvetica Neue Light"/>
              <a:cs typeface="Helvetica Neue Light"/>
              <a:sym typeface="Helvetica Neue Light"/>
            </a:endParaRPr>
          </a:p>
        </p:txBody>
      </p:sp>
      <p:sp>
        <p:nvSpPr>
          <p:cNvPr id="596" name="Google Shape;596;g12069c86a6b_0_31"/>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97" name="Google Shape;597;g12069c86a6b_0_31"/>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598" name="Google Shape;598;g12069c86a6b_0_31"/>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599" name="Google Shape;599;g12069c86a6b_0_31"/>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600" name="Google Shape;600;g12069c86a6b_0_31"/>
          <p:cNvGrpSpPr/>
          <p:nvPr/>
        </p:nvGrpSpPr>
        <p:grpSpPr>
          <a:xfrm>
            <a:off x="15672" y="6381328"/>
            <a:ext cx="12055444" cy="404700"/>
            <a:chOff x="0" y="6453336"/>
            <a:chExt cx="19350633" cy="404700"/>
          </a:xfrm>
        </p:grpSpPr>
        <p:sp>
          <p:nvSpPr>
            <p:cNvPr id="601" name="Google Shape;601;g12069c86a6b_0_31"/>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g12069c86a6b_0_31"/>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03" name="Google Shape;603;g12069c86a6b_0_31"/>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604" name="Google Shape;604;g12069c86a6b_0_31"/>
          <p:cNvPicPr preferRelativeResize="0"/>
          <p:nvPr/>
        </p:nvPicPr>
        <p:blipFill>
          <a:blip r:embed="rId4">
            <a:alphaModFix/>
          </a:blip>
          <a:stretch>
            <a:fillRect/>
          </a:stretch>
        </p:blipFill>
        <p:spPr>
          <a:xfrm>
            <a:off x="4589031" y="1510025"/>
            <a:ext cx="5189839" cy="47028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2069c86a6b_0_45"/>
          <p:cNvSpPr/>
          <p:nvPr/>
        </p:nvSpPr>
        <p:spPr>
          <a:xfrm>
            <a:off x="624550" y="20251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Packet structure of a server</a:t>
            </a:r>
            <a:endParaRPr sz="2200">
              <a:solidFill>
                <a:srgbClr val="E21F2A"/>
              </a:solidFill>
              <a:latin typeface="Helvetica Neue Light"/>
              <a:ea typeface="Helvetica Neue Light"/>
              <a:cs typeface="Helvetica Neue Light"/>
              <a:sym typeface="Helvetica Neue Light"/>
            </a:endParaRPr>
          </a:p>
          <a:p>
            <a:pPr indent="0" lvl="0" marL="101600" marR="0" rtl="0" algn="l">
              <a:lnSpc>
                <a:spcPct val="110000"/>
              </a:lnSpc>
              <a:spcBef>
                <a:spcPts val="0"/>
              </a:spcBef>
              <a:spcAft>
                <a:spcPts val="0"/>
              </a:spcAft>
              <a:buClr>
                <a:srgbClr val="1F497D"/>
              </a:buClr>
              <a:buSzPts val="1600"/>
              <a:buFont typeface="Arial"/>
              <a:buNone/>
            </a:pPr>
            <a:r>
              <a:t/>
            </a:r>
            <a:endParaRPr sz="2200">
              <a:solidFill>
                <a:srgbClr val="E21F2A"/>
              </a:solidFill>
              <a:latin typeface="Helvetica Neue Light"/>
              <a:ea typeface="Helvetica Neue Light"/>
              <a:cs typeface="Helvetica Neue Light"/>
              <a:sym typeface="Helvetica Neue Light"/>
            </a:endParaRPr>
          </a:p>
        </p:txBody>
      </p:sp>
      <p:sp>
        <p:nvSpPr>
          <p:cNvPr id="610" name="Google Shape;610;g12069c86a6b_0_45"/>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11" name="Google Shape;611;g12069c86a6b_0_45"/>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12" name="Google Shape;612;g12069c86a6b_0_45"/>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613" name="Google Shape;613;g12069c86a6b_0_45"/>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614" name="Google Shape;614;g12069c86a6b_0_45"/>
          <p:cNvGrpSpPr/>
          <p:nvPr/>
        </p:nvGrpSpPr>
        <p:grpSpPr>
          <a:xfrm>
            <a:off x="15672" y="6381328"/>
            <a:ext cx="12055444" cy="404700"/>
            <a:chOff x="0" y="6453336"/>
            <a:chExt cx="19350633" cy="404700"/>
          </a:xfrm>
        </p:grpSpPr>
        <p:sp>
          <p:nvSpPr>
            <p:cNvPr id="615" name="Google Shape;615;g12069c86a6b_0_45"/>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6" name="Google Shape;616;g12069c86a6b_0_45"/>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17" name="Google Shape;617;g12069c86a6b_0_45"/>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618" name="Google Shape;618;g12069c86a6b_0_45"/>
          <p:cNvPicPr preferRelativeResize="0"/>
          <p:nvPr/>
        </p:nvPicPr>
        <p:blipFill>
          <a:blip r:embed="rId4">
            <a:alphaModFix/>
          </a:blip>
          <a:stretch>
            <a:fillRect/>
          </a:stretch>
        </p:blipFill>
        <p:spPr>
          <a:xfrm>
            <a:off x="4708675" y="1440525"/>
            <a:ext cx="4885300" cy="441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
          <p:cNvPicPr preferRelativeResize="0"/>
          <p:nvPr/>
        </p:nvPicPr>
        <p:blipFill rotWithShape="1">
          <a:blip r:embed="rId3">
            <a:alphaModFix/>
          </a:blip>
          <a:srcRect b="0" l="0" r="0" t="0"/>
          <a:stretch/>
        </p:blipFill>
        <p:spPr>
          <a:xfrm>
            <a:off x="9423822" y="-105665"/>
            <a:ext cx="2970339" cy="1531375"/>
          </a:xfrm>
          <a:prstGeom prst="rect">
            <a:avLst/>
          </a:prstGeom>
          <a:noFill/>
          <a:ln>
            <a:noFill/>
          </a:ln>
        </p:spPr>
      </p:pic>
      <p:pic>
        <p:nvPicPr>
          <p:cNvPr id="180" name="Google Shape;180;p2"/>
          <p:cNvPicPr preferRelativeResize="0"/>
          <p:nvPr/>
        </p:nvPicPr>
        <p:blipFill rotWithShape="1">
          <a:blip r:embed="rId4">
            <a:alphaModFix/>
          </a:blip>
          <a:srcRect b="0" l="0" r="0" t="0"/>
          <a:stretch/>
        </p:blipFill>
        <p:spPr>
          <a:xfrm>
            <a:off x="6026451" y="-1"/>
            <a:ext cx="3093885" cy="1519482"/>
          </a:xfrm>
          <a:prstGeom prst="rect">
            <a:avLst/>
          </a:prstGeom>
          <a:noFill/>
          <a:ln>
            <a:noFill/>
          </a:ln>
        </p:spPr>
      </p:pic>
      <p:sp>
        <p:nvSpPr>
          <p:cNvPr id="181" name="Google Shape;181;p2"/>
          <p:cNvSpPr/>
          <p:nvPr/>
        </p:nvSpPr>
        <p:spPr>
          <a:xfrm flipH="1">
            <a:off x="0" y="-1"/>
            <a:ext cx="6023992" cy="6860123"/>
          </a:xfrm>
          <a:prstGeom prst="snip1Rect">
            <a:avLst>
              <a:gd fmla="val 0" name="adj"/>
            </a:avLst>
          </a:prstGeom>
          <a:solidFill>
            <a:srgbClr val="3E525A"/>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2"/>
          <p:cNvSpPr txBox="1"/>
          <p:nvPr/>
        </p:nvSpPr>
        <p:spPr>
          <a:xfrm>
            <a:off x="347700" y="2459504"/>
            <a:ext cx="5328592"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Times New Roman"/>
              <a:buNone/>
            </a:pPr>
            <a:r>
              <a:rPr b="1" i="0" lang="en-US" sz="6000" u="none" cap="none" strike="noStrike">
                <a:solidFill>
                  <a:schemeClr val="lt1"/>
                </a:solidFill>
                <a:latin typeface="Helvetica Neue"/>
                <a:ea typeface="Helvetica Neue"/>
                <a:cs typeface="Helvetica Neue"/>
                <a:sym typeface="Helvetica Neue"/>
              </a:rPr>
              <a:t>WELCOME ABOARD!</a:t>
            </a:r>
            <a:endParaRPr b="0" i="0" sz="1400" u="none" cap="none" strike="noStrike">
              <a:solidFill>
                <a:srgbClr val="000000"/>
              </a:solidFill>
              <a:latin typeface="Arial"/>
              <a:ea typeface="Arial"/>
              <a:cs typeface="Arial"/>
              <a:sym typeface="Arial"/>
            </a:endParaRPr>
          </a:p>
        </p:txBody>
      </p:sp>
      <p:pic>
        <p:nvPicPr>
          <p:cNvPr id="183" name="Google Shape;183;p2"/>
          <p:cNvPicPr preferRelativeResize="0"/>
          <p:nvPr/>
        </p:nvPicPr>
        <p:blipFill rotWithShape="1">
          <a:blip r:embed="rId5">
            <a:alphaModFix/>
          </a:blip>
          <a:srcRect b="0" l="0" r="0" t="0"/>
          <a:stretch/>
        </p:blipFill>
        <p:spPr>
          <a:xfrm>
            <a:off x="7752184" y="1682739"/>
            <a:ext cx="2984177" cy="48265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2069c86a6b_0_59"/>
          <p:cNvSpPr/>
          <p:nvPr/>
        </p:nvSpPr>
        <p:spPr>
          <a:xfrm>
            <a:off x="624550" y="20251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Object relational mapping</a:t>
            </a:r>
            <a:br>
              <a:rPr lang="en-US" sz="2200">
                <a:solidFill>
                  <a:srgbClr val="E21F2A"/>
                </a:solidFill>
                <a:latin typeface="Helvetica Neue Light"/>
                <a:ea typeface="Helvetica Neue Light"/>
                <a:cs typeface="Helvetica Neue Light"/>
                <a:sym typeface="Helvetica Neue Light"/>
              </a:rPr>
            </a:br>
            <a:r>
              <a:rPr lang="en-US" sz="2200">
                <a:solidFill>
                  <a:srgbClr val="E21F2A"/>
                </a:solidFill>
                <a:latin typeface="Helvetica Neue Light"/>
                <a:ea typeface="Helvetica Neue Light"/>
                <a:cs typeface="Helvetica Neue Light"/>
                <a:sym typeface="Helvetica Neue Light"/>
              </a:rPr>
              <a:t>Hibernate</a:t>
            </a:r>
            <a:endParaRPr sz="2200">
              <a:solidFill>
                <a:srgbClr val="E21F2A"/>
              </a:solidFill>
              <a:latin typeface="Helvetica Neue Light"/>
              <a:ea typeface="Helvetica Neue Light"/>
              <a:cs typeface="Helvetica Neue Light"/>
              <a:sym typeface="Helvetica Neue Light"/>
            </a:endParaRPr>
          </a:p>
        </p:txBody>
      </p:sp>
      <p:sp>
        <p:nvSpPr>
          <p:cNvPr id="624" name="Google Shape;624;g12069c86a6b_0_59"/>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25" name="Google Shape;625;g12069c86a6b_0_59"/>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26" name="Google Shape;626;g12069c86a6b_0_59"/>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627" name="Google Shape;627;g12069c86a6b_0_59"/>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628" name="Google Shape;628;g12069c86a6b_0_59"/>
          <p:cNvGrpSpPr/>
          <p:nvPr/>
        </p:nvGrpSpPr>
        <p:grpSpPr>
          <a:xfrm>
            <a:off x="15672" y="6381328"/>
            <a:ext cx="12055444" cy="404700"/>
            <a:chOff x="0" y="6453336"/>
            <a:chExt cx="19350633" cy="404700"/>
          </a:xfrm>
        </p:grpSpPr>
        <p:sp>
          <p:nvSpPr>
            <p:cNvPr id="629" name="Google Shape;629;g12069c86a6b_0_59"/>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g12069c86a6b_0_59"/>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31" name="Google Shape;631;g12069c86a6b_0_59"/>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632" name="Google Shape;632;g12069c86a6b_0_59"/>
          <p:cNvPicPr preferRelativeResize="0"/>
          <p:nvPr/>
        </p:nvPicPr>
        <p:blipFill>
          <a:blip r:embed="rId4">
            <a:alphaModFix/>
          </a:blip>
          <a:stretch>
            <a:fillRect/>
          </a:stretch>
        </p:blipFill>
        <p:spPr>
          <a:xfrm>
            <a:off x="4853000" y="1467825"/>
            <a:ext cx="7218130" cy="32612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1206ce46f90_0_0"/>
          <p:cNvSpPr/>
          <p:nvPr/>
        </p:nvSpPr>
        <p:spPr>
          <a:xfrm>
            <a:off x="624550" y="2025125"/>
            <a:ext cx="6808500" cy="790200"/>
          </a:xfrm>
          <a:prstGeom prst="rect">
            <a:avLst/>
          </a:prstGeom>
          <a:noFill/>
          <a:ln>
            <a:noFill/>
          </a:ln>
        </p:spPr>
        <p:txBody>
          <a:bodyPr anchorCtr="0" anchor="t" bIns="45700" lIns="45700" spcFirstLastPara="1" rIns="45700" wrap="square" tIns="45700">
            <a:noAutofit/>
          </a:bodyPr>
          <a:lstStyle/>
          <a:p>
            <a:pPr indent="0" lvl="0" marL="10160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Automatic orm.</a:t>
            </a:r>
            <a:br>
              <a:rPr lang="en-US" sz="2200">
                <a:solidFill>
                  <a:srgbClr val="E21F2A"/>
                </a:solidFill>
                <a:latin typeface="Helvetica Neue Light"/>
                <a:ea typeface="Helvetica Neue Light"/>
                <a:cs typeface="Helvetica Neue Light"/>
                <a:sym typeface="Helvetica Neue Light"/>
              </a:rPr>
            </a:br>
            <a:r>
              <a:rPr lang="en-US" sz="2200">
                <a:solidFill>
                  <a:srgbClr val="E21F2A"/>
                </a:solidFill>
                <a:latin typeface="Helvetica Neue Light"/>
                <a:ea typeface="Helvetica Neue Light"/>
                <a:cs typeface="Helvetica Neue Light"/>
                <a:sym typeface="Helvetica Neue Light"/>
              </a:rPr>
              <a:t>application.properties file</a:t>
            </a:r>
            <a:endParaRPr sz="2200">
              <a:solidFill>
                <a:srgbClr val="E21F2A"/>
              </a:solidFill>
              <a:latin typeface="Helvetica Neue Light"/>
              <a:ea typeface="Helvetica Neue Light"/>
              <a:cs typeface="Helvetica Neue Light"/>
              <a:sym typeface="Helvetica Neue Light"/>
            </a:endParaRPr>
          </a:p>
        </p:txBody>
      </p:sp>
      <p:sp>
        <p:nvSpPr>
          <p:cNvPr id="638" name="Google Shape;638;g1206ce46f90_0_0"/>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39" name="Google Shape;639;g1206ce46f90_0_0"/>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40" name="Google Shape;640;g1206ce46f90_0_0"/>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641" name="Google Shape;641;g1206ce46f90_0_0"/>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642" name="Google Shape;642;g1206ce46f90_0_0"/>
          <p:cNvGrpSpPr/>
          <p:nvPr/>
        </p:nvGrpSpPr>
        <p:grpSpPr>
          <a:xfrm>
            <a:off x="15672" y="6381328"/>
            <a:ext cx="12055444" cy="404700"/>
            <a:chOff x="0" y="6453336"/>
            <a:chExt cx="19350633" cy="404700"/>
          </a:xfrm>
        </p:grpSpPr>
        <p:sp>
          <p:nvSpPr>
            <p:cNvPr id="643" name="Google Shape;643;g1206ce46f90_0_0"/>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4" name="Google Shape;644;g1206ce46f90_0_0"/>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45" name="Google Shape;645;g1206ce46f90_0_0"/>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pic>
        <p:nvPicPr>
          <p:cNvPr id="646" name="Google Shape;646;g1206ce46f90_0_0"/>
          <p:cNvPicPr preferRelativeResize="0"/>
          <p:nvPr/>
        </p:nvPicPr>
        <p:blipFill>
          <a:blip r:embed="rId4">
            <a:alphaModFix/>
          </a:blip>
          <a:stretch>
            <a:fillRect/>
          </a:stretch>
        </p:blipFill>
        <p:spPr>
          <a:xfrm>
            <a:off x="5148925" y="1864025"/>
            <a:ext cx="5150947" cy="32612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11fa3544c3f_0_1073"/>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52" name="Google Shape;652;g11fa3544c3f_0_1073"/>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53" name="Google Shape;653;g11fa3544c3f_0_1073"/>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654" name="Google Shape;654;g11fa3544c3f_0_1073"/>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655" name="Google Shape;655;g11fa3544c3f_0_1073"/>
          <p:cNvGrpSpPr/>
          <p:nvPr/>
        </p:nvGrpSpPr>
        <p:grpSpPr>
          <a:xfrm>
            <a:off x="15672" y="6381328"/>
            <a:ext cx="12055444" cy="404700"/>
            <a:chOff x="0" y="6453336"/>
            <a:chExt cx="19350633" cy="404700"/>
          </a:xfrm>
        </p:grpSpPr>
        <p:sp>
          <p:nvSpPr>
            <p:cNvPr id="656" name="Google Shape;656;g11fa3544c3f_0_1073"/>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7" name="Google Shape;657;g11fa3544c3f_0_1073"/>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58" name="Google Shape;658;g11fa3544c3f_0_1073"/>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659" name="Google Shape;659;g11fa3544c3f_0_1073"/>
          <p:cNvSpPr txBox="1"/>
          <p:nvPr/>
        </p:nvSpPr>
        <p:spPr>
          <a:xfrm>
            <a:off x="2462100" y="2735650"/>
            <a:ext cx="1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60" name="Google Shape;660;g11fa3544c3f_0_1073"/>
          <p:cNvSpPr/>
          <p:nvPr/>
        </p:nvSpPr>
        <p:spPr>
          <a:xfrm>
            <a:off x="1897550" y="2638200"/>
            <a:ext cx="8291700" cy="1581600"/>
          </a:xfrm>
          <a:prstGeom prst="rect">
            <a:avLst/>
          </a:prstGeom>
          <a:noFill/>
          <a:ln>
            <a:noFill/>
          </a:ln>
        </p:spPr>
        <p:txBody>
          <a:bodyPr anchorCtr="0" anchor="t" bIns="45700" lIns="45700" spcFirstLastPara="1" rIns="45700" wrap="square" tIns="45700">
            <a:noAutofit/>
          </a:bodyPr>
          <a:lstStyle/>
          <a:p>
            <a:pPr indent="0" lvl="0" marL="0" marR="0" rtl="0" algn="l">
              <a:lnSpc>
                <a:spcPct val="110000"/>
              </a:lnSpc>
              <a:spcBef>
                <a:spcPts val="0"/>
              </a:spcBef>
              <a:spcAft>
                <a:spcPts val="0"/>
              </a:spcAft>
              <a:buClr>
                <a:srgbClr val="1F497D"/>
              </a:buClr>
              <a:buSzPts val="1600"/>
              <a:buFont typeface="Arial"/>
              <a:buNone/>
            </a:pPr>
            <a:r>
              <a:rPr lang="en-US" sz="2700">
                <a:solidFill>
                  <a:srgbClr val="E21F2A"/>
                </a:solidFill>
                <a:latin typeface="Helvetica Neue Light"/>
                <a:ea typeface="Helvetica Neue Light"/>
                <a:cs typeface="Helvetica Neue Light"/>
                <a:sym typeface="Helvetica Neue Light"/>
              </a:rPr>
              <a:t>Thank you, next session Thursday, 31 March at 15:00</a:t>
            </a:r>
            <a:endParaRPr sz="2700">
              <a:solidFill>
                <a:srgbClr val="E21F2A"/>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11ea3c90751_3_6"/>
          <p:cNvSpPr/>
          <p:nvPr/>
        </p:nvSpPr>
        <p:spPr>
          <a:xfrm>
            <a:off x="579350" y="1537925"/>
            <a:ext cx="10197300" cy="4630500"/>
          </a:xfrm>
          <a:prstGeom prst="rect">
            <a:avLst/>
          </a:prstGeom>
          <a:noFill/>
          <a:ln>
            <a:noFill/>
          </a:ln>
        </p:spPr>
        <p:txBody>
          <a:bodyPr anchorCtr="0" anchor="t" bIns="45700" lIns="45700" spcFirstLastPara="1" rIns="45700" wrap="square" tIns="45700">
            <a:noAutofit/>
          </a:bodyPr>
          <a:lstStyle/>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Biografie:</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  </a:t>
            </a:r>
            <a:r>
              <a:rPr lang="en-US" sz="2200" u="sng">
                <a:solidFill>
                  <a:schemeClr val="hlink"/>
                </a:solidFill>
                <a:latin typeface="Helvetica Neue Light"/>
                <a:ea typeface="Helvetica Neue Light"/>
                <a:cs typeface="Helvetica Neue Light"/>
                <a:sym typeface="Helvetica Neue Light"/>
                <a:hlinkClick r:id="rId3"/>
              </a:rPr>
              <a:t>https://spring.io/quickstart</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  </a:t>
            </a:r>
            <a:r>
              <a:rPr lang="en-US" sz="2200" u="sng">
                <a:solidFill>
                  <a:schemeClr val="hlink"/>
                </a:solidFill>
                <a:latin typeface="Helvetica Neue Light"/>
                <a:ea typeface="Helvetica Neue Light"/>
                <a:cs typeface="Helvetica Neue Light"/>
                <a:sym typeface="Helvetica Neue Light"/>
                <a:hlinkClick r:id="rId4"/>
              </a:rPr>
              <a:t>https://www.sourcecodeexamples.net/2021/08/spring-boot-project-with-controller.html</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  </a:t>
            </a:r>
            <a:r>
              <a:rPr lang="en-US" sz="2200" u="sng">
                <a:solidFill>
                  <a:schemeClr val="hlink"/>
                </a:solidFill>
                <a:latin typeface="Helvetica Neue Light"/>
                <a:ea typeface="Helvetica Neue Light"/>
                <a:cs typeface="Helvetica Neue Light"/>
                <a:sym typeface="Helvetica Neue Light"/>
                <a:hlinkClick r:id="rId5"/>
              </a:rPr>
              <a:t>https://howtodoinjava.com/spring5/webmvc/controller-getmapping-postmapping/</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Hello world tutorial:</a:t>
            </a:r>
            <a:br>
              <a:rPr lang="en-US" sz="2200">
                <a:solidFill>
                  <a:srgbClr val="E21F2A"/>
                </a:solidFill>
                <a:latin typeface="Helvetica Neue Light"/>
                <a:ea typeface="Helvetica Neue Light"/>
                <a:cs typeface="Helvetica Neue Light"/>
                <a:sym typeface="Helvetica Neue Light"/>
              </a:rPr>
            </a:br>
            <a:r>
              <a:rPr lang="en-US" sz="2200" u="sng">
                <a:solidFill>
                  <a:schemeClr val="hlink"/>
                </a:solidFill>
                <a:latin typeface="Helvetica Neue Light"/>
                <a:ea typeface="Helvetica Neue Light"/>
                <a:cs typeface="Helvetica Neue Light"/>
                <a:sym typeface="Helvetica Neue Light"/>
                <a:hlinkClick r:id="rId6"/>
              </a:rPr>
              <a:t>https://www.youtube.com/watch?v=CX-xBVIEIkw</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Github with project:</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rPr lang="en-US" sz="2200">
                <a:solidFill>
                  <a:srgbClr val="E21F2A"/>
                </a:solidFill>
                <a:latin typeface="Helvetica Neue Light"/>
                <a:ea typeface="Helvetica Neue Light"/>
                <a:cs typeface="Helvetica Neue Light"/>
                <a:sym typeface="Helvetica Neue Light"/>
              </a:rPr>
              <a:t>   </a:t>
            </a:r>
            <a:r>
              <a:rPr lang="en-US" sz="2200" u="sng">
                <a:solidFill>
                  <a:schemeClr val="hlink"/>
                </a:solidFill>
                <a:latin typeface="Helvetica Neue Light"/>
                <a:ea typeface="Helvetica Neue Light"/>
                <a:cs typeface="Helvetica Neue Light"/>
                <a:sym typeface="Helvetica Neue Light"/>
                <a:hlinkClick r:id="rId7"/>
              </a:rPr>
              <a:t>https://github.com/zynkware/training-futureup-java</a:t>
            </a:r>
            <a:endParaRPr sz="2200">
              <a:solidFill>
                <a:srgbClr val="E21F2A"/>
              </a:solidFill>
              <a:latin typeface="Helvetica Neue Light"/>
              <a:ea typeface="Helvetica Neue Light"/>
              <a:cs typeface="Helvetica Neue Light"/>
              <a:sym typeface="Helvetica Neue Light"/>
            </a:endParaRPr>
          </a:p>
          <a:p>
            <a:pPr indent="-184150" lvl="0" marL="285750" marR="0" rtl="0" algn="l">
              <a:lnSpc>
                <a:spcPct val="110000"/>
              </a:lnSpc>
              <a:spcBef>
                <a:spcPts val="0"/>
              </a:spcBef>
              <a:spcAft>
                <a:spcPts val="0"/>
              </a:spcAft>
              <a:buClr>
                <a:srgbClr val="1F497D"/>
              </a:buClr>
              <a:buSzPts val="1600"/>
              <a:buFont typeface="Arial"/>
              <a:buNone/>
            </a:pPr>
            <a:r>
              <a:t/>
            </a:r>
            <a:endParaRPr sz="2200">
              <a:solidFill>
                <a:srgbClr val="E21F2A"/>
              </a:solidFill>
              <a:latin typeface="Helvetica Neue Light"/>
              <a:ea typeface="Helvetica Neue Light"/>
              <a:cs typeface="Helvetica Neue Light"/>
              <a:sym typeface="Helvetica Neue Light"/>
            </a:endParaRPr>
          </a:p>
        </p:txBody>
      </p:sp>
      <p:sp>
        <p:nvSpPr>
          <p:cNvPr id="666" name="Google Shape;666;g11ea3c90751_3_6"/>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67" name="Google Shape;667;g11ea3c90751_3_6"/>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668" name="Google Shape;668;g11ea3c90751_3_6"/>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Helvetica Neue"/>
              <a:ea typeface="Helvetica Neue"/>
              <a:cs typeface="Helvetica Neue"/>
              <a:sym typeface="Helvetica Neue"/>
            </a:endParaRPr>
          </a:p>
        </p:txBody>
      </p:sp>
      <p:pic>
        <p:nvPicPr>
          <p:cNvPr id="669" name="Google Shape;669;g11ea3c90751_3_6"/>
          <p:cNvPicPr preferRelativeResize="0"/>
          <p:nvPr/>
        </p:nvPicPr>
        <p:blipFill rotWithShape="1">
          <a:blip r:embed="rId8">
            <a:alphaModFix/>
          </a:blip>
          <a:srcRect b="0" l="0" r="0" t="0"/>
          <a:stretch/>
        </p:blipFill>
        <p:spPr>
          <a:xfrm>
            <a:off x="922044" y="445559"/>
            <a:ext cx="1922091" cy="637525"/>
          </a:xfrm>
          <a:prstGeom prst="rect">
            <a:avLst/>
          </a:prstGeom>
          <a:noFill/>
          <a:ln>
            <a:noFill/>
          </a:ln>
        </p:spPr>
      </p:pic>
      <p:grpSp>
        <p:nvGrpSpPr>
          <p:cNvPr id="670" name="Google Shape;670;g11ea3c90751_3_6"/>
          <p:cNvGrpSpPr/>
          <p:nvPr/>
        </p:nvGrpSpPr>
        <p:grpSpPr>
          <a:xfrm>
            <a:off x="15672" y="6381328"/>
            <a:ext cx="12055444" cy="404700"/>
            <a:chOff x="0" y="6453336"/>
            <a:chExt cx="19350633" cy="404700"/>
          </a:xfrm>
        </p:grpSpPr>
        <p:sp>
          <p:nvSpPr>
            <p:cNvPr id="671" name="Google Shape;671;g11ea3c90751_3_6"/>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2" name="Google Shape;672;g11ea3c90751_3_6"/>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673" name="Google Shape;673;g11ea3c90751_3_6"/>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11fa3544c3f_0_13"/>
          <p:cNvPicPr preferRelativeResize="0"/>
          <p:nvPr/>
        </p:nvPicPr>
        <p:blipFill rotWithShape="1">
          <a:blip r:embed="rId3">
            <a:alphaModFix/>
          </a:blip>
          <a:srcRect b="0" l="0" r="0" t="0"/>
          <a:stretch/>
        </p:blipFill>
        <p:spPr>
          <a:xfrm>
            <a:off x="7965269" y="2398354"/>
            <a:ext cx="3528393" cy="3528393"/>
          </a:xfrm>
          <a:prstGeom prst="rect">
            <a:avLst/>
          </a:prstGeom>
          <a:noFill/>
          <a:ln>
            <a:noFill/>
          </a:ln>
        </p:spPr>
      </p:pic>
      <p:sp>
        <p:nvSpPr>
          <p:cNvPr id="189" name="Google Shape;189;g11fa3544c3f_0_13"/>
          <p:cNvSpPr/>
          <p:nvPr/>
        </p:nvSpPr>
        <p:spPr>
          <a:xfrm>
            <a:off x="579347" y="2420888"/>
            <a:ext cx="6909300" cy="3132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E21F2A"/>
                </a:solidFill>
                <a:latin typeface="Helvetica Neue Light"/>
                <a:ea typeface="Helvetica Neue Light"/>
                <a:cs typeface="Helvetica Neue Light"/>
                <a:sym typeface="Helvetica Neue Light"/>
              </a:rPr>
              <a:t>What makes us different?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1F497D"/>
              </a:buClr>
              <a:buSzPts val="1800"/>
              <a:buFont typeface="Noto Sans Symbols"/>
              <a:buNone/>
            </a:pPr>
            <a:r>
              <a:t/>
            </a:r>
            <a:endParaRPr b="1" i="0" sz="1800" u="none" cap="none" strike="noStrike">
              <a:solidFill>
                <a:schemeClr val="lt1"/>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1F497D"/>
              </a:buClr>
              <a:buSzPts val="1600"/>
              <a:buFont typeface="Arial"/>
              <a:buChar char="•"/>
            </a:pPr>
            <a:r>
              <a:rPr b="1" i="0" lang="en-US" sz="1600" u="none" cap="none" strike="noStrike">
                <a:solidFill>
                  <a:srgbClr val="595959"/>
                </a:solidFill>
                <a:latin typeface="Helvetica Neue Light"/>
                <a:ea typeface="Helvetica Neue Light"/>
                <a:cs typeface="Helvetica Neue Light"/>
                <a:sym typeface="Helvetica Neue Light"/>
              </a:rPr>
              <a:t>Small enough to be AGILE, big enough to build complex projects</a:t>
            </a:r>
            <a:endParaRPr b="0" i="0" sz="1400" u="none" cap="none" strike="noStrike">
              <a:solidFill>
                <a:srgbClr val="000000"/>
              </a:solidFill>
              <a:latin typeface="Arial"/>
              <a:ea typeface="Arial"/>
              <a:cs typeface="Arial"/>
              <a:sym typeface="Arial"/>
            </a:endParaRPr>
          </a:p>
          <a:p>
            <a:pPr indent="-285750" lvl="0" marL="285750" marR="0" rtl="0" algn="l">
              <a:lnSpc>
                <a:spcPct val="110000"/>
              </a:lnSpc>
              <a:spcBef>
                <a:spcPts val="0"/>
              </a:spcBef>
              <a:spcAft>
                <a:spcPts val="0"/>
              </a:spcAft>
              <a:buClr>
                <a:srgbClr val="1F497D"/>
              </a:buClr>
              <a:buSzPts val="1600"/>
              <a:buFont typeface="Arial"/>
              <a:buChar char="•"/>
            </a:pPr>
            <a:r>
              <a:rPr b="1" i="0" lang="en-US" sz="1600" u="none" cap="none" strike="noStrike">
                <a:solidFill>
                  <a:srgbClr val="595959"/>
                </a:solidFill>
                <a:latin typeface="Helvetica Neue Light"/>
                <a:ea typeface="Helvetica Neue Light"/>
                <a:cs typeface="Helvetica Neue Light"/>
                <a:sym typeface="Helvetica Neue Light"/>
              </a:rPr>
              <a:t>Successful track record of 100% delivering of offshore projects</a:t>
            </a:r>
            <a:endParaRPr b="0" i="0" sz="1400" u="none" cap="none" strike="noStrike">
              <a:solidFill>
                <a:srgbClr val="000000"/>
              </a:solidFill>
              <a:latin typeface="Arial"/>
              <a:ea typeface="Arial"/>
              <a:cs typeface="Arial"/>
              <a:sym typeface="Arial"/>
            </a:endParaRPr>
          </a:p>
          <a:p>
            <a:pPr indent="-285750" lvl="0" marL="285750" marR="0" rtl="0" algn="l">
              <a:lnSpc>
                <a:spcPct val="110000"/>
              </a:lnSpc>
              <a:spcBef>
                <a:spcPts val="0"/>
              </a:spcBef>
              <a:spcAft>
                <a:spcPts val="0"/>
              </a:spcAft>
              <a:buClr>
                <a:srgbClr val="1F497D"/>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More than </a:t>
            </a:r>
            <a:r>
              <a:rPr b="1" i="0" lang="en-US" sz="1600" u="none" cap="none" strike="noStrike">
                <a:solidFill>
                  <a:srgbClr val="595959"/>
                </a:solidFill>
                <a:latin typeface="Helvetica Neue Light"/>
                <a:ea typeface="Helvetica Neue Light"/>
                <a:cs typeface="Helvetica Neue Light"/>
                <a:sym typeface="Helvetica Neue Light"/>
              </a:rPr>
              <a:t>100 projects delivered</a:t>
            </a:r>
            <a:endParaRPr b="0" i="0" sz="1400" u="none" cap="none" strike="noStrike">
              <a:solidFill>
                <a:srgbClr val="000000"/>
              </a:solidFill>
              <a:latin typeface="Arial"/>
              <a:ea typeface="Arial"/>
              <a:cs typeface="Arial"/>
              <a:sym typeface="Arial"/>
            </a:endParaRPr>
          </a:p>
          <a:p>
            <a:pPr indent="-184150" lvl="0" marL="285750" marR="0" rtl="0" algn="l">
              <a:lnSpc>
                <a:spcPct val="110000"/>
              </a:lnSpc>
              <a:spcBef>
                <a:spcPts val="0"/>
              </a:spcBef>
              <a:spcAft>
                <a:spcPts val="0"/>
              </a:spcAft>
              <a:buClr>
                <a:srgbClr val="1F497D"/>
              </a:buClr>
              <a:buSzPts val="1600"/>
              <a:buFont typeface="Arial"/>
              <a:buNone/>
            </a:pPr>
            <a:r>
              <a:t/>
            </a:r>
            <a:endParaRPr b="1" i="0" sz="1600" u="none" cap="none" strike="noStrike">
              <a:solidFill>
                <a:schemeClr val="lt1"/>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1F497D"/>
              </a:buClr>
              <a:buSzPts val="1600"/>
              <a:buFont typeface="Arial"/>
              <a:buChar char="•"/>
            </a:pPr>
            <a:r>
              <a:rPr b="1" i="0" lang="en-US" sz="1600" u="none" cap="none" strike="noStrike">
                <a:solidFill>
                  <a:srgbClr val="595959"/>
                </a:solidFill>
                <a:latin typeface="Helvetica Neue Light"/>
                <a:ea typeface="Helvetica Neue Light"/>
                <a:cs typeface="Helvetica Neue Light"/>
                <a:sym typeface="Helvetica Neue Light"/>
              </a:rPr>
              <a:t>Experts all web, mobile, and platform development</a:t>
            </a:r>
            <a:endParaRPr b="0" i="0" sz="1400" u="none" cap="none" strike="noStrike">
              <a:solidFill>
                <a:srgbClr val="000000"/>
              </a:solidFill>
              <a:latin typeface="Arial"/>
              <a:ea typeface="Arial"/>
              <a:cs typeface="Arial"/>
              <a:sym typeface="Arial"/>
            </a:endParaRPr>
          </a:p>
          <a:p>
            <a:pPr indent="-184150" lvl="0" marL="285750" marR="0" rtl="0" algn="l">
              <a:lnSpc>
                <a:spcPct val="110000"/>
              </a:lnSpc>
              <a:spcBef>
                <a:spcPts val="0"/>
              </a:spcBef>
              <a:spcAft>
                <a:spcPts val="0"/>
              </a:spcAft>
              <a:buClr>
                <a:srgbClr val="1F497D"/>
              </a:buClr>
              <a:buSzPts val="1600"/>
              <a:buFont typeface="Arial"/>
              <a:buNone/>
            </a:pPr>
            <a:r>
              <a:t/>
            </a:r>
            <a:endParaRPr b="1" i="0" sz="1600" u="none" cap="none" strike="noStrike">
              <a:solidFill>
                <a:schemeClr val="lt1"/>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1F497D"/>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Designing, building and maintaining complex, large scale, low latency, real-time or transactional systems (e.g. messaging platforms, LBS platforms, gaming platforms, highly transactional services)</a:t>
            </a:r>
            <a:endParaRPr b="0" i="0" sz="1400" u="none" cap="none" strike="noStrike">
              <a:solidFill>
                <a:srgbClr val="000000"/>
              </a:solidFill>
              <a:latin typeface="Arial"/>
              <a:ea typeface="Arial"/>
              <a:cs typeface="Arial"/>
              <a:sym typeface="Arial"/>
            </a:endParaRPr>
          </a:p>
        </p:txBody>
      </p:sp>
      <p:sp>
        <p:nvSpPr>
          <p:cNvPr id="190" name="Google Shape;190;g11fa3544c3f_0_13"/>
          <p:cNvSpPr/>
          <p:nvPr/>
        </p:nvSpPr>
        <p:spPr>
          <a:xfrm>
            <a:off x="8181293" y="2459381"/>
            <a:ext cx="3268200" cy="2881200"/>
          </a:xfrm>
          <a:prstGeom prst="rect">
            <a:avLst/>
          </a:prstGeom>
          <a:noFill/>
          <a:ln>
            <a:noFill/>
          </a:ln>
        </p:spPr>
        <p:txBody>
          <a:bodyPr anchorCtr="0" anchor="t" bIns="45700" lIns="45700" spcFirstLastPara="1" rIns="45700" wrap="square" tIns="45700">
            <a:noAutofit/>
          </a:bodyPr>
          <a:lstStyle/>
          <a:p>
            <a:pPr indent="0" lvl="0" marL="0" marR="0" rtl="0" algn="l">
              <a:lnSpc>
                <a:spcPct val="110000"/>
              </a:lnSpc>
              <a:spcBef>
                <a:spcPts val="0"/>
              </a:spcBef>
              <a:spcAft>
                <a:spcPts val="0"/>
              </a:spcAft>
              <a:buClr>
                <a:srgbClr val="000000"/>
              </a:buClr>
              <a:buSzPts val="2200"/>
              <a:buFont typeface="Arial"/>
              <a:buNone/>
            </a:pPr>
            <a:r>
              <a:rPr b="0" i="0" lang="en-US" sz="2200" u="none" cap="none" strike="noStrike">
                <a:solidFill>
                  <a:srgbClr val="D70020"/>
                </a:solidFill>
                <a:latin typeface="Helvetica Neue Light"/>
                <a:ea typeface="Helvetica Neue Light"/>
                <a:cs typeface="Helvetica Neue Light"/>
                <a:sym typeface="Helvetica Neue Light"/>
              </a:rPr>
              <a:t>Our vision</a:t>
            </a:r>
            <a:endParaRPr b="0" i="0" sz="1400" u="none" cap="none" strike="noStrike">
              <a:solidFill>
                <a:srgbClr val="000000"/>
              </a:solidFill>
              <a:latin typeface="Arial"/>
              <a:ea typeface="Arial"/>
              <a:cs typeface="Arial"/>
              <a:sym typeface="Arial"/>
            </a:endParaRPr>
          </a:p>
          <a:p>
            <a:pPr indent="-184150" lvl="0" marL="285750" marR="0" rtl="0" algn="l">
              <a:lnSpc>
                <a:spcPct val="110000"/>
              </a:lnSpc>
              <a:spcBef>
                <a:spcPts val="0"/>
              </a:spcBef>
              <a:spcAft>
                <a:spcPts val="0"/>
              </a:spcAft>
              <a:buClr>
                <a:srgbClr val="E21F2A"/>
              </a:buClr>
              <a:buSzPts val="1600"/>
              <a:buFont typeface="Noto Sans Symbols"/>
              <a:buNone/>
            </a:pPr>
            <a:r>
              <a:t/>
            </a:r>
            <a:endParaRPr b="0" i="0" sz="1600" u="none" cap="none" strike="noStrike">
              <a:solidFill>
                <a:schemeClr val="lt1"/>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Provide affordable high quality services</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Bring expertise in web, mobile and large scale distributed systems</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Provide end-to-end solutions.</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Quality vs. quantity</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1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Happy customers</a:t>
            </a:r>
            <a:endParaRPr b="0" i="0" sz="1600" u="none" cap="none" strike="noStrike">
              <a:solidFill>
                <a:schemeClr val="lt1"/>
              </a:solidFill>
              <a:latin typeface="Helvetica Neue Light"/>
              <a:ea typeface="Helvetica Neue Light"/>
              <a:cs typeface="Helvetica Neue Light"/>
              <a:sym typeface="Helvetica Neue Light"/>
            </a:endParaRPr>
          </a:p>
        </p:txBody>
      </p:sp>
      <p:sp>
        <p:nvSpPr>
          <p:cNvPr id="191" name="Google Shape;191;g11fa3544c3f_0_13"/>
          <p:cNvSpPr/>
          <p:nvPr/>
        </p:nvSpPr>
        <p:spPr>
          <a:xfrm>
            <a:off x="551383" y="1508384"/>
            <a:ext cx="11033700" cy="65610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595959"/>
                </a:solidFill>
                <a:latin typeface="Helvetica Neue Light"/>
                <a:ea typeface="Helvetica Neue Light"/>
                <a:cs typeface="Helvetica Neue Light"/>
                <a:sym typeface="Helvetica Neue Light"/>
              </a:rPr>
              <a:t>ZYNK is a Romanian software development company specialized in building </a:t>
            </a:r>
            <a:r>
              <a:rPr b="1" i="0" lang="en-US" sz="1600" u="none" cap="none" strike="noStrike">
                <a:solidFill>
                  <a:srgbClr val="595959"/>
                </a:solidFill>
                <a:latin typeface="Helvetica Neue Light"/>
                <a:ea typeface="Helvetica Neue Light"/>
                <a:cs typeface="Helvetica Neue Light"/>
                <a:sym typeface="Helvetica Neue Light"/>
              </a:rPr>
              <a:t>multi-platform, scalable, and innovative software products</a:t>
            </a:r>
            <a:r>
              <a:rPr b="0" i="0" lang="en-US" sz="1600" u="none" cap="none" strike="noStrike">
                <a:solidFill>
                  <a:srgbClr val="595959"/>
                </a:solidFill>
                <a:latin typeface="Helvetica Neue Light"/>
                <a:ea typeface="Helvetica Neue Light"/>
                <a:cs typeface="Helvetica Neue Light"/>
                <a:sym typeface="Helvetica Neue Light"/>
              </a:rPr>
              <a:t>. </a:t>
            </a:r>
            <a:endParaRPr b="0" i="0" sz="1400" u="none" cap="none" strike="noStrike">
              <a:solidFill>
                <a:srgbClr val="000000"/>
              </a:solidFill>
              <a:latin typeface="Arial"/>
              <a:ea typeface="Arial"/>
              <a:cs typeface="Arial"/>
              <a:sym typeface="Arial"/>
            </a:endParaRPr>
          </a:p>
        </p:txBody>
      </p:sp>
      <p:sp>
        <p:nvSpPr>
          <p:cNvPr id="192" name="Google Shape;192;g11fa3544c3f_0_13"/>
          <p:cNvSpPr/>
          <p:nvPr/>
        </p:nvSpPr>
        <p:spPr>
          <a:xfrm>
            <a:off x="11421652" y="2398354"/>
            <a:ext cx="144000" cy="35283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g11fa3544c3f_0_13"/>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194" name="Google Shape;194;g11fa3544c3f_0_13"/>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195" name="Google Shape;195;g11fa3544c3f_0_13"/>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WHO ARE WE?</a:t>
            </a:r>
            <a:endParaRPr b="1" i="0" sz="3600" u="none" cap="none" strike="noStrike">
              <a:solidFill>
                <a:schemeClr val="lt1"/>
              </a:solidFill>
              <a:latin typeface="Helvetica Neue"/>
              <a:ea typeface="Helvetica Neue"/>
              <a:cs typeface="Helvetica Neue"/>
              <a:sym typeface="Helvetica Neue"/>
            </a:endParaRPr>
          </a:p>
        </p:txBody>
      </p:sp>
      <p:pic>
        <p:nvPicPr>
          <p:cNvPr id="196" name="Google Shape;196;g11fa3544c3f_0_13"/>
          <p:cNvPicPr preferRelativeResize="0"/>
          <p:nvPr/>
        </p:nvPicPr>
        <p:blipFill rotWithShape="1">
          <a:blip r:embed="rId4">
            <a:alphaModFix/>
          </a:blip>
          <a:srcRect b="0" l="0" r="0" t="0"/>
          <a:stretch/>
        </p:blipFill>
        <p:spPr>
          <a:xfrm>
            <a:off x="922044" y="445559"/>
            <a:ext cx="1922091" cy="637525"/>
          </a:xfrm>
          <a:prstGeom prst="rect">
            <a:avLst/>
          </a:prstGeom>
          <a:noFill/>
          <a:ln>
            <a:noFill/>
          </a:ln>
        </p:spPr>
      </p:pic>
      <p:grpSp>
        <p:nvGrpSpPr>
          <p:cNvPr id="197" name="Google Shape;197;g11fa3544c3f_0_13"/>
          <p:cNvGrpSpPr/>
          <p:nvPr/>
        </p:nvGrpSpPr>
        <p:grpSpPr>
          <a:xfrm>
            <a:off x="15672" y="6381328"/>
            <a:ext cx="12055444" cy="404700"/>
            <a:chOff x="0" y="6453336"/>
            <a:chExt cx="19350633" cy="404700"/>
          </a:xfrm>
        </p:grpSpPr>
        <p:sp>
          <p:nvSpPr>
            <p:cNvPr id="198" name="Google Shape;198;g11fa3544c3f_0_13"/>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g11fa3544c3f_0_13"/>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200" name="Google Shape;200;g11fa3544c3f_0_13"/>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1fa3544c3f_0_104"/>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206" name="Google Shape;206;g11fa3544c3f_0_104"/>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207" name="Google Shape;207;g11fa3544c3f_0_104"/>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TRAINING PRESENTATION</a:t>
            </a:r>
            <a:endParaRPr b="1" i="0" sz="3600" u="none" cap="none" strike="noStrike">
              <a:solidFill>
                <a:schemeClr val="lt1"/>
              </a:solidFill>
              <a:latin typeface="Helvetica Neue"/>
              <a:ea typeface="Helvetica Neue"/>
              <a:cs typeface="Helvetica Neue"/>
              <a:sym typeface="Helvetica Neue"/>
            </a:endParaRPr>
          </a:p>
        </p:txBody>
      </p:sp>
      <p:pic>
        <p:nvPicPr>
          <p:cNvPr id="208" name="Google Shape;208;g11fa3544c3f_0_104"/>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209" name="Google Shape;209;g11fa3544c3f_0_104"/>
          <p:cNvGrpSpPr/>
          <p:nvPr/>
        </p:nvGrpSpPr>
        <p:grpSpPr>
          <a:xfrm>
            <a:off x="15672" y="6381328"/>
            <a:ext cx="12055444" cy="404700"/>
            <a:chOff x="0" y="6453336"/>
            <a:chExt cx="19350633" cy="404700"/>
          </a:xfrm>
        </p:grpSpPr>
        <p:sp>
          <p:nvSpPr>
            <p:cNvPr id="210" name="Google Shape;210;g11fa3544c3f_0_104"/>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g11fa3544c3f_0_104"/>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212" name="Google Shape;212;g11fa3544c3f_0_104"/>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grpSp>
        <p:nvGrpSpPr>
          <p:cNvPr id="213" name="Google Shape;213;g11fa3544c3f_0_104"/>
          <p:cNvGrpSpPr/>
          <p:nvPr/>
        </p:nvGrpSpPr>
        <p:grpSpPr>
          <a:xfrm>
            <a:off x="8680650" y="1568951"/>
            <a:ext cx="2327430" cy="3766889"/>
            <a:chOff x="6109586" y="682883"/>
            <a:chExt cx="1947314" cy="3065502"/>
          </a:xfrm>
        </p:grpSpPr>
        <p:sp>
          <p:nvSpPr>
            <p:cNvPr id="214" name="Google Shape;214;g11fa3544c3f_0_104"/>
            <p:cNvSpPr/>
            <p:nvPr/>
          </p:nvSpPr>
          <p:spPr>
            <a:xfrm>
              <a:off x="6502777"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07/04 Thursday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15" name="Google Shape;215;g11fa3544c3f_0_104"/>
            <p:cNvGrpSpPr/>
            <p:nvPr/>
          </p:nvGrpSpPr>
          <p:grpSpPr>
            <a:xfrm>
              <a:off x="7100970" y="1523888"/>
              <a:ext cx="22690" cy="608648"/>
              <a:chOff x="7100970" y="1523888"/>
              <a:chExt cx="22690" cy="608648"/>
            </a:xfrm>
          </p:grpSpPr>
          <p:sp>
            <p:nvSpPr>
              <p:cNvPr id="216" name="Google Shape;216;g11fa3544c3f_0_104"/>
              <p:cNvSpPr/>
              <p:nvPr/>
            </p:nvSpPr>
            <p:spPr>
              <a:xfrm>
                <a:off x="7100970" y="1523888"/>
                <a:ext cx="22690" cy="59368"/>
              </a:xfrm>
              <a:custGeom>
                <a:rect b="b" l="l" r="r" t="t"/>
                <a:pathLst>
                  <a:path extrusionOk="0" h="1965" w="751">
                    <a:moveTo>
                      <a:pt x="60" y="0"/>
                    </a:moveTo>
                    <a:lnTo>
                      <a:pt x="0" y="60"/>
                    </a:lnTo>
                    <a:lnTo>
                      <a:pt x="0" y="572"/>
                    </a:lnTo>
                    <a:lnTo>
                      <a:pt x="0" y="1096"/>
                    </a:lnTo>
                    <a:lnTo>
                      <a:pt x="0" y="1608"/>
                    </a:lnTo>
                    <a:lnTo>
                      <a:pt x="0" y="1941"/>
                    </a:lnTo>
                    <a:lnTo>
                      <a:pt x="96" y="1941"/>
                    </a:lnTo>
                    <a:lnTo>
                      <a:pt x="131" y="1846"/>
                    </a:lnTo>
                    <a:lnTo>
                      <a:pt x="107" y="1941"/>
                    </a:lnTo>
                    <a:lnTo>
                      <a:pt x="238" y="1941"/>
                    </a:lnTo>
                    <a:cubicBezTo>
                      <a:pt x="286" y="1953"/>
                      <a:pt x="334" y="1965"/>
                      <a:pt x="381" y="1965"/>
                    </a:cubicBezTo>
                    <a:cubicBezTo>
                      <a:pt x="429" y="1965"/>
                      <a:pt x="477" y="1953"/>
                      <a:pt x="524" y="1941"/>
                    </a:cubicBezTo>
                    <a:lnTo>
                      <a:pt x="750" y="1941"/>
                    </a:lnTo>
                    <a:lnTo>
                      <a:pt x="750" y="1572"/>
                    </a:lnTo>
                    <a:lnTo>
                      <a:pt x="750" y="1048"/>
                    </a:lnTo>
                    <a:lnTo>
                      <a:pt x="750" y="536"/>
                    </a:lnTo>
                    <a:lnTo>
                      <a:pt x="750" y="12"/>
                    </a:lnTo>
                    <a:lnTo>
                      <a:pt x="727" y="0"/>
                    </a:lnTo>
                    <a:lnTo>
                      <a:pt x="667" y="191"/>
                    </a:lnTo>
                    <a:cubicBezTo>
                      <a:pt x="667" y="179"/>
                      <a:pt x="655" y="167"/>
                      <a:pt x="655" y="167"/>
                    </a:cubicBezTo>
                    <a:lnTo>
                      <a:pt x="703"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1fa3544c3f_0_104"/>
              <p:cNvSpPr/>
              <p:nvPr/>
            </p:nvSpPr>
            <p:spPr>
              <a:xfrm>
                <a:off x="7102390" y="1602650"/>
                <a:ext cx="393" cy="1118"/>
              </a:xfrm>
              <a:custGeom>
                <a:rect b="b" l="l" r="r" t="t"/>
                <a:pathLst>
                  <a:path extrusionOk="0" h="37" w="13">
                    <a:moveTo>
                      <a:pt x="1" y="1"/>
                    </a:moveTo>
                    <a:lnTo>
                      <a:pt x="1" y="37"/>
                    </a:lnTo>
                    <a:lnTo>
                      <a:pt x="13"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1fa3544c3f_0_104"/>
              <p:cNvSpPr/>
              <p:nvPr/>
            </p:nvSpPr>
            <p:spPr>
              <a:xfrm>
                <a:off x="7100970" y="1602650"/>
                <a:ext cx="22327" cy="60848"/>
              </a:xfrm>
              <a:custGeom>
                <a:rect b="b" l="l" r="r" t="t"/>
                <a:pathLst>
                  <a:path extrusionOk="0" h="2014" w="739">
                    <a:moveTo>
                      <a:pt x="381" y="1"/>
                    </a:moveTo>
                    <a:cubicBezTo>
                      <a:pt x="298" y="1"/>
                      <a:pt x="238" y="25"/>
                      <a:pt x="179" y="72"/>
                    </a:cubicBezTo>
                    <a:lnTo>
                      <a:pt x="60" y="72"/>
                    </a:lnTo>
                    <a:lnTo>
                      <a:pt x="0" y="37"/>
                    </a:lnTo>
                    <a:lnTo>
                      <a:pt x="0" y="561"/>
                    </a:lnTo>
                    <a:lnTo>
                      <a:pt x="0" y="1072"/>
                    </a:lnTo>
                    <a:lnTo>
                      <a:pt x="0" y="1596"/>
                    </a:lnTo>
                    <a:lnTo>
                      <a:pt x="0" y="2013"/>
                    </a:lnTo>
                    <a:lnTo>
                      <a:pt x="738" y="2013"/>
                    </a:lnTo>
                    <a:lnTo>
                      <a:pt x="738" y="1549"/>
                    </a:lnTo>
                    <a:lnTo>
                      <a:pt x="738" y="1025"/>
                    </a:lnTo>
                    <a:lnTo>
                      <a:pt x="738" y="513"/>
                    </a:lnTo>
                    <a:lnTo>
                      <a:pt x="738" y="72"/>
                    </a:lnTo>
                    <a:lnTo>
                      <a:pt x="572" y="72"/>
                    </a:lnTo>
                    <a:cubicBezTo>
                      <a:pt x="524" y="25"/>
                      <a:pt x="453"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1fa3544c3f_0_104"/>
              <p:cNvSpPr/>
              <p:nvPr/>
            </p:nvSpPr>
            <p:spPr>
              <a:xfrm>
                <a:off x="7100970" y="1681079"/>
                <a:ext cx="22327" cy="59035"/>
              </a:xfrm>
              <a:custGeom>
                <a:rect b="b" l="l" r="r" t="t"/>
                <a:pathLst>
                  <a:path extrusionOk="0" h="1954" w="739">
                    <a:moveTo>
                      <a:pt x="381" y="0"/>
                    </a:moveTo>
                    <a:cubicBezTo>
                      <a:pt x="369" y="0"/>
                      <a:pt x="369" y="0"/>
                      <a:pt x="357" y="12"/>
                    </a:cubicBezTo>
                    <a:lnTo>
                      <a:pt x="0" y="12"/>
                    </a:lnTo>
                    <a:lnTo>
                      <a:pt x="0" y="36"/>
                    </a:lnTo>
                    <a:lnTo>
                      <a:pt x="0" y="548"/>
                    </a:lnTo>
                    <a:lnTo>
                      <a:pt x="0" y="1072"/>
                    </a:lnTo>
                    <a:lnTo>
                      <a:pt x="0" y="1584"/>
                    </a:lnTo>
                    <a:lnTo>
                      <a:pt x="0" y="1941"/>
                    </a:lnTo>
                    <a:lnTo>
                      <a:pt x="274" y="1941"/>
                    </a:lnTo>
                    <a:cubicBezTo>
                      <a:pt x="310" y="1953"/>
                      <a:pt x="346" y="1953"/>
                      <a:pt x="381" y="1953"/>
                    </a:cubicBezTo>
                    <a:cubicBezTo>
                      <a:pt x="417" y="1953"/>
                      <a:pt x="453" y="1953"/>
                      <a:pt x="477" y="1941"/>
                    </a:cubicBezTo>
                    <a:lnTo>
                      <a:pt x="738" y="1941"/>
                    </a:lnTo>
                    <a:lnTo>
                      <a:pt x="738" y="1536"/>
                    </a:lnTo>
                    <a:lnTo>
                      <a:pt x="738" y="1024"/>
                    </a:lnTo>
                    <a:lnTo>
                      <a:pt x="738" y="501"/>
                    </a:lnTo>
                    <a:lnTo>
                      <a:pt x="738" y="12"/>
                    </a:lnTo>
                    <a:lnTo>
                      <a:pt x="405" y="12"/>
                    </a:lnTo>
                    <a:cubicBezTo>
                      <a:pt x="393" y="0"/>
                      <a:pt x="381" y="0"/>
                      <a:pt x="381"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1fa3544c3f_0_104"/>
              <p:cNvSpPr/>
              <p:nvPr/>
            </p:nvSpPr>
            <p:spPr>
              <a:xfrm>
                <a:off x="7100970" y="1757696"/>
                <a:ext cx="22327" cy="62993"/>
              </a:xfrm>
              <a:custGeom>
                <a:rect b="b" l="l" r="r" t="t"/>
                <a:pathLst>
                  <a:path extrusionOk="0" h="2085" w="739">
                    <a:moveTo>
                      <a:pt x="60" y="1"/>
                    </a:moveTo>
                    <a:lnTo>
                      <a:pt x="0" y="84"/>
                    </a:lnTo>
                    <a:lnTo>
                      <a:pt x="0" y="596"/>
                    </a:lnTo>
                    <a:lnTo>
                      <a:pt x="0" y="1120"/>
                    </a:lnTo>
                    <a:lnTo>
                      <a:pt x="0" y="1632"/>
                    </a:lnTo>
                    <a:lnTo>
                      <a:pt x="0" y="2084"/>
                    </a:lnTo>
                    <a:lnTo>
                      <a:pt x="738" y="2084"/>
                    </a:lnTo>
                    <a:lnTo>
                      <a:pt x="738" y="1596"/>
                    </a:lnTo>
                    <a:lnTo>
                      <a:pt x="738" y="1072"/>
                    </a:lnTo>
                    <a:lnTo>
                      <a:pt x="738" y="560"/>
                    </a:lnTo>
                    <a:lnTo>
                      <a:pt x="738"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1fa3544c3f_0_104"/>
              <p:cNvSpPr/>
              <p:nvPr/>
            </p:nvSpPr>
            <p:spPr>
              <a:xfrm>
                <a:off x="7102390" y="1838271"/>
                <a:ext cx="393" cy="30"/>
              </a:xfrm>
              <a:custGeom>
                <a:rect b="b" l="l" r="r" t="t"/>
                <a:pathLst>
                  <a:path extrusionOk="0" h="1" w="13">
                    <a:moveTo>
                      <a:pt x="1" y="0"/>
                    </a:moveTo>
                    <a:lnTo>
                      <a:pt x="1" y="0"/>
                    </a:lnTo>
                    <a:lnTo>
                      <a:pt x="13"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1fa3544c3f_0_104"/>
              <p:cNvSpPr/>
              <p:nvPr/>
            </p:nvSpPr>
            <p:spPr>
              <a:xfrm>
                <a:off x="7100970" y="1838271"/>
                <a:ext cx="22327" cy="59035"/>
              </a:xfrm>
              <a:custGeom>
                <a:rect b="b" l="l" r="r" t="t"/>
                <a:pathLst>
                  <a:path extrusionOk="0" h="1954" w="739">
                    <a:moveTo>
                      <a:pt x="0" y="0"/>
                    </a:moveTo>
                    <a:lnTo>
                      <a:pt x="0" y="524"/>
                    </a:lnTo>
                    <a:lnTo>
                      <a:pt x="0" y="1036"/>
                    </a:lnTo>
                    <a:lnTo>
                      <a:pt x="0" y="1560"/>
                    </a:lnTo>
                    <a:lnTo>
                      <a:pt x="0" y="1953"/>
                    </a:lnTo>
                    <a:lnTo>
                      <a:pt x="738" y="1953"/>
                    </a:lnTo>
                    <a:lnTo>
                      <a:pt x="738" y="1513"/>
                    </a:lnTo>
                    <a:lnTo>
                      <a:pt x="738" y="989"/>
                    </a:lnTo>
                    <a:lnTo>
                      <a:pt x="738" y="477"/>
                    </a:lnTo>
                    <a:lnTo>
                      <a:pt x="738" y="12"/>
                    </a:lnTo>
                    <a:lnTo>
                      <a:pt x="477" y="12"/>
                    </a:lnTo>
                    <a:cubicBezTo>
                      <a:pt x="453" y="0"/>
                      <a:pt x="417" y="0"/>
                      <a:pt x="381" y="0"/>
                    </a:cubicBezTo>
                    <a:cubicBezTo>
                      <a:pt x="346" y="0"/>
                      <a:pt x="310" y="0"/>
                      <a:pt x="274" y="12"/>
                    </a:cubicBezTo>
                    <a:lnTo>
                      <a:pt x="60" y="12"/>
                    </a:lnTo>
                    <a:lnTo>
                      <a:pt x="0"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1fa3544c3f_0_104"/>
              <p:cNvSpPr/>
              <p:nvPr/>
            </p:nvSpPr>
            <p:spPr>
              <a:xfrm>
                <a:off x="7100970" y="1915251"/>
                <a:ext cx="22690" cy="60455"/>
              </a:xfrm>
              <a:custGeom>
                <a:rect b="b" l="l" r="r" t="t"/>
                <a:pathLst>
                  <a:path extrusionOk="0" h="2001" w="751">
                    <a:moveTo>
                      <a:pt x="48" y="0"/>
                    </a:moveTo>
                    <a:lnTo>
                      <a:pt x="0" y="48"/>
                    </a:lnTo>
                    <a:lnTo>
                      <a:pt x="0" y="560"/>
                    </a:lnTo>
                    <a:lnTo>
                      <a:pt x="0" y="1084"/>
                    </a:lnTo>
                    <a:lnTo>
                      <a:pt x="0" y="1596"/>
                    </a:lnTo>
                    <a:lnTo>
                      <a:pt x="0" y="1929"/>
                    </a:lnTo>
                    <a:lnTo>
                      <a:pt x="179" y="1929"/>
                    </a:lnTo>
                    <a:cubicBezTo>
                      <a:pt x="238" y="1977"/>
                      <a:pt x="310" y="2001"/>
                      <a:pt x="381" y="2001"/>
                    </a:cubicBezTo>
                    <a:cubicBezTo>
                      <a:pt x="453" y="2001"/>
                      <a:pt x="524" y="1977"/>
                      <a:pt x="572" y="1929"/>
                    </a:cubicBezTo>
                    <a:lnTo>
                      <a:pt x="750" y="1929"/>
                    </a:lnTo>
                    <a:lnTo>
                      <a:pt x="750" y="1548"/>
                    </a:lnTo>
                    <a:lnTo>
                      <a:pt x="750" y="1036"/>
                    </a:lnTo>
                    <a:lnTo>
                      <a:pt x="750" y="512"/>
                    </a:lnTo>
                    <a:lnTo>
                      <a:pt x="750"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1fa3544c3f_0_104"/>
              <p:cNvSpPr/>
              <p:nvPr/>
            </p:nvSpPr>
            <p:spPr>
              <a:xfrm>
                <a:off x="7100970" y="1995101"/>
                <a:ext cx="22327" cy="59398"/>
              </a:xfrm>
              <a:custGeom>
                <a:rect b="b" l="l" r="r" t="t"/>
                <a:pathLst>
                  <a:path extrusionOk="0" h="1966" w="739">
                    <a:moveTo>
                      <a:pt x="381" y="1"/>
                    </a:moveTo>
                    <a:cubicBezTo>
                      <a:pt x="334" y="1"/>
                      <a:pt x="286" y="13"/>
                      <a:pt x="238" y="36"/>
                    </a:cubicBezTo>
                    <a:lnTo>
                      <a:pt x="0" y="36"/>
                    </a:lnTo>
                    <a:lnTo>
                      <a:pt x="0" y="501"/>
                    </a:lnTo>
                    <a:lnTo>
                      <a:pt x="0" y="1025"/>
                    </a:lnTo>
                    <a:lnTo>
                      <a:pt x="0" y="1537"/>
                    </a:lnTo>
                    <a:lnTo>
                      <a:pt x="0" y="1965"/>
                    </a:lnTo>
                    <a:lnTo>
                      <a:pt x="738" y="1965"/>
                    </a:lnTo>
                    <a:lnTo>
                      <a:pt x="738" y="1501"/>
                    </a:lnTo>
                    <a:lnTo>
                      <a:pt x="738" y="977"/>
                    </a:lnTo>
                    <a:lnTo>
                      <a:pt x="738" y="465"/>
                    </a:lnTo>
                    <a:lnTo>
                      <a:pt x="738" y="36"/>
                    </a:lnTo>
                    <a:lnTo>
                      <a:pt x="524" y="36"/>
                    </a:lnTo>
                    <a:cubicBezTo>
                      <a:pt x="477" y="13"/>
                      <a:pt x="429"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1fa3544c3f_0_104"/>
              <p:cNvSpPr/>
              <p:nvPr/>
            </p:nvSpPr>
            <p:spPr>
              <a:xfrm>
                <a:off x="7100970" y="2072443"/>
                <a:ext cx="22327" cy="60093"/>
              </a:xfrm>
              <a:custGeom>
                <a:rect b="b" l="l" r="r" t="t"/>
                <a:pathLst>
                  <a:path extrusionOk="0" h="1989" w="739">
                    <a:moveTo>
                      <a:pt x="0" y="0"/>
                    </a:moveTo>
                    <a:lnTo>
                      <a:pt x="0" y="536"/>
                    </a:lnTo>
                    <a:lnTo>
                      <a:pt x="0" y="1048"/>
                    </a:lnTo>
                    <a:lnTo>
                      <a:pt x="0" y="1572"/>
                    </a:lnTo>
                    <a:lnTo>
                      <a:pt x="0" y="1941"/>
                    </a:lnTo>
                    <a:lnTo>
                      <a:pt x="203" y="1941"/>
                    </a:lnTo>
                    <a:cubicBezTo>
                      <a:pt x="250" y="1965"/>
                      <a:pt x="310" y="1989"/>
                      <a:pt x="381" y="1989"/>
                    </a:cubicBezTo>
                    <a:cubicBezTo>
                      <a:pt x="441" y="1989"/>
                      <a:pt x="500" y="1965"/>
                      <a:pt x="560" y="1941"/>
                    </a:cubicBezTo>
                    <a:lnTo>
                      <a:pt x="738" y="1941"/>
                    </a:lnTo>
                    <a:lnTo>
                      <a:pt x="738" y="1524"/>
                    </a:lnTo>
                    <a:lnTo>
                      <a:pt x="738" y="1001"/>
                    </a:lnTo>
                    <a:lnTo>
                      <a:pt x="738" y="489"/>
                    </a:lnTo>
                    <a:lnTo>
                      <a:pt x="738"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g11fa3544c3f_0_104"/>
            <p:cNvSpPr/>
            <p:nvPr/>
          </p:nvSpPr>
          <p:spPr>
            <a:xfrm>
              <a:off x="7064625" y="2163441"/>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1fa3544c3f_0_104"/>
            <p:cNvSpPr/>
            <p:nvPr/>
          </p:nvSpPr>
          <p:spPr>
            <a:xfrm>
              <a:off x="6783354" y="682883"/>
              <a:ext cx="658300" cy="742502"/>
            </a:xfrm>
            <a:custGeom>
              <a:rect b="b" l="l" r="r" t="t"/>
              <a:pathLst>
                <a:path extrusionOk="0" h="24576" w="21789">
                  <a:moveTo>
                    <a:pt x="10894" y="1"/>
                  </a:moveTo>
                  <a:cubicBezTo>
                    <a:pt x="10570" y="1"/>
                    <a:pt x="10245" y="84"/>
                    <a:pt x="9954" y="251"/>
                  </a:cubicBezTo>
                  <a:lnTo>
                    <a:pt x="941" y="5454"/>
                  </a:lnTo>
                  <a:cubicBezTo>
                    <a:pt x="357" y="5799"/>
                    <a:pt x="0" y="6418"/>
                    <a:pt x="0" y="7085"/>
                  </a:cubicBezTo>
                  <a:lnTo>
                    <a:pt x="0" y="17491"/>
                  </a:lnTo>
                  <a:cubicBezTo>
                    <a:pt x="0" y="18170"/>
                    <a:pt x="357" y="18789"/>
                    <a:pt x="941" y="19122"/>
                  </a:cubicBezTo>
                  <a:lnTo>
                    <a:pt x="9954" y="24325"/>
                  </a:lnTo>
                  <a:cubicBezTo>
                    <a:pt x="10245" y="24492"/>
                    <a:pt x="10570" y="24575"/>
                    <a:pt x="10894" y="24575"/>
                  </a:cubicBezTo>
                  <a:cubicBezTo>
                    <a:pt x="11219" y="24575"/>
                    <a:pt x="11543" y="24492"/>
                    <a:pt x="11835" y="24325"/>
                  </a:cubicBezTo>
                  <a:lnTo>
                    <a:pt x="20836" y="19122"/>
                  </a:lnTo>
                  <a:cubicBezTo>
                    <a:pt x="21419" y="18789"/>
                    <a:pt x="21789" y="18170"/>
                    <a:pt x="21789" y="17491"/>
                  </a:cubicBezTo>
                  <a:lnTo>
                    <a:pt x="21789" y="7085"/>
                  </a:lnTo>
                  <a:cubicBezTo>
                    <a:pt x="21789" y="6418"/>
                    <a:pt x="21419" y="5799"/>
                    <a:pt x="20836" y="5454"/>
                  </a:cubicBezTo>
                  <a:lnTo>
                    <a:pt x="11835" y="251"/>
                  </a:lnTo>
                  <a:cubicBezTo>
                    <a:pt x="11543" y="84"/>
                    <a:pt x="11219" y="1"/>
                    <a:pt x="10894"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11fa3544c3f_0_104"/>
            <p:cNvSpPr/>
            <p:nvPr/>
          </p:nvSpPr>
          <p:spPr>
            <a:xfrm>
              <a:off x="6851330" y="759862"/>
              <a:ext cx="522344" cy="588630"/>
            </a:xfrm>
            <a:custGeom>
              <a:rect b="b" l="l" r="r" t="t"/>
              <a:pathLst>
                <a:path extrusionOk="0" h="19483" w="17289">
                  <a:moveTo>
                    <a:pt x="8640" y="1"/>
                  </a:moveTo>
                  <a:cubicBezTo>
                    <a:pt x="8373" y="1"/>
                    <a:pt x="8109" y="72"/>
                    <a:pt x="7870" y="215"/>
                  </a:cubicBezTo>
                  <a:lnTo>
                    <a:pt x="774" y="4311"/>
                  </a:lnTo>
                  <a:cubicBezTo>
                    <a:pt x="298" y="4585"/>
                    <a:pt x="0" y="5096"/>
                    <a:pt x="0" y="5644"/>
                  </a:cubicBezTo>
                  <a:lnTo>
                    <a:pt x="0" y="13836"/>
                  </a:lnTo>
                  <a:cubicBezTo>
                    <a:pt x="0" y="14395"/>
                    <a:pt x="298" y="14895"/>
                    <a:pt x="774" y="15181"/>
                  </a:cubicBezTo>
                  <a:lnTo>
                    <a:pt x="7870" y="19277"/>
                  </a:lnTo>
                  <a:cubicBezTo>
                    <a:pt x="8109" y="19414"/>
                    <a:pt x="8373" y="19482"/>
                    <a:pt x="8640" y="19482"/>
                  </a:cubicBezTo>
                  <a:cubicBezTo>
                    <a:pt x="8906" y="19482"/>
                    <a:pt x="9174" y="19414"/>
                    <a:pt x="9418" y="19277"/>
                  </a:cubicBezTo>
                  <a:lnTo>
                    <a:pt x="16514" y="15181"/>
                  </a:lnTo>
                  <a:cubicBezTo>
                    <a:pt x="16991" y="14895"/>
                    <a:pt x="17288" y="14395"/>
                    <a:pt x="17288" y="13836"/>
                  </a:cubicBezTo>
                  <a:lnTo>
                    <a:pt x="17288" y="5644"/>
                  </a:lnTo>
                  <a:cubicBezTo>
                    <a:pt x="17288" y="5096"/>
                    <a:pt x="16991" y="4585"/>
                    <a:pt x="16514" y="4311"/>
                  </a:cubicBezTo>
                  <a:lnTo>
                    <a:pt x="9418" y="215"/>
                  </a:lnTo>
                  <a:cubicBezTo>
                    <a:pt x="9174" y="72"/>
                    <a:pt x="8906" y="1"/>
                    <a:pt x="8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1fa3544c3f_0_104"/>
            <p:cNvSpPr/>
            <p:nvPr/>
          </p:nvSpPr>
          <p:spPr>
            <a:xfrm>
              <a:off x="7000606" y="957719"/>
              <a:ext cx="223421" cy="208648"/>
            </a:xfrm>
            <a:custGeom>
              <a:rect b="b" l="l" r="r" t="t"/>
              <a:pathLst>
                <a:path extrusionOk="0" h="6906" w="7395">
                  <a:moveTo>
                    <a:pt x="1584" y="2036"/>
                  </a:moveTo>
                  <a:cubicBezTo>
                    <a:pt x="1977" y="2036"/>
                    <a:pt x="2286" y="2357"/>
                    <a:pt x="2286" y="2750"/>
                  </a:cubicBezTo>
                  <a:cubicBezTo>
                    <a:pt x="2286" y="3143"/>
                    <a:pt x="1977" y="3453"/>
                    <a:pt x="1584" y="3453"/>
                  </a:cubicBezTo>
                  <a:cubicBezTo>
                    <a:pt x="1191" y="3453"/>
                    <a:pt x="870" y="3143"/>
                    <a:pt x="870" y="2750"/>
                  </a:cubicBezTo>
                  <a:cubicBezTo>
                    <a:pt x="870" y="2357"/>
                    <a:pt x="1191" y="2036"/>
                    <a:pt x="1584" y="2036"/>
                  </a:cubicBezTo>
                  <a:close/>
                  <a:moveTo>
                    <a:pt x="3703" y="2036"/>
                  </a:moveTo>
                  <a:cubicBezTo>
                    <a:pt x="4096" y="2036"/>
                    <a:pt x="4406" y="2357"/>
                    <a:pt x="4406" y="2750"/>
                  </a:cubicBezTo>
                  <a:cubicBezTo>
                    <a:pt x="4406" y="3143"/>
                    <a:pt x="4096" y="3453"/>
                    <a:pt x="3703" y="3453"/>
                  </a:cubicBezTo>
                  <a:cubicBezTo>
                    <a:pt x="3310" y="3453"/>
                    <a:pt x="2989" y="3143"/>
                    <a:pt x="2989" y="2750"/>
                  </a:cubicBezTo>
                  <a:cubicBezTo>
                    <a:pt x="2989" y="2357"/>
                    <a:pt x="3310" y="2036"/>
                    <a:pt x="3703" y="2036"/>
                  </a:cubicBezTo>
                  <a:close/>
                  <a:moveTo>
                    <a:pt x="5811" y="2036"/>
                  </a:moveTo>
                  <a:cubicBezTo>
                    <a:pt x="6204" y="2036"/>
                    <a:pt x="6525" y="2357"/>
                    <a:pt x="6525" y="2750"/>
                  </a:cubicBezTo>
                  <a:cubicBezTo>
                    <a:pt x="6525" y="3143"/>
                    <a:pt x="6204" y="3453"/>
                    <a:pt x="5811" y="3453"/>
                  </a:cubicBezTo>
                  <a:cubicBezTo>
                    <a:pt x="5418" y="3453"/>
                    <a:pt x="5096" y="3143"/>
                    <a:pt x="5096" y="2750"/>
                  </a:cubicBezTo>
                  <a:cubicBezTo>
                    <a:pt x="5096" y="2357"/>
                    <a:pt x="5418" y="2036"/>
                    <a:pt x="5811" y="2036"/>
                  </a:cubicBezTo>
                  <a:close/>
                  <a:moveTo>
                    <a:pt x="1143" y="0"/>
                  </a:moveTo>
                  <a:cubicBezTo>
                    <a:pt x="524" y="0"/>
                    <a:pt x="0" y="512"/>
                    <a:pt x="0" y="1143"/>
                  </a:cubicBezTo>
                  <a:lnTo>
                    <a:pt x="0" y="4286"/>
                  </a:lnTo>
                  <a:cubicBezTo>
                    <a:pt x="0" y="4917"/>
                    <a:pt x="524" y="5429"/>
                    <a:pt x="1143" y="5429"/>
                  </a:cubicBezTo>
                  <a:lnTo>
                    <a:pt x="1143" y="6906"/>
                  </a:lnTo>
                  <a:lnTo>
                    <a:pt x="2953" y="5429"/>
                  </a:lnTo>
                  <a:lnTo>
                    <a:pt x="6251" y="5429"/>
                  </a:lnTo>
                  <a:cubicBezTo>
                    <a:pt x="6882" y="5429"/>
                    <a:pt x="7394" y="4917"/>
                    <a:pt x="7394" y="4286"/>
                  </a:cubicBezTo>
                  <a:lnTo>
                    <a:pt x="7394" y="1143"/>
                  </a:lnTo>
                  <a:cubicBezTo>
                    <a:pt x="7394" y="512"/>
                    <a:pt x="6882" y="0"/>
                    <a:pt x="6251"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1fa3544c3f_0_104"/>
            <p:cNvSpPr txBox="1"/>
            <p:nvPr/>
          </p:nvSpPr>
          <p:spPr>
            <a:xfrm>
              <a:off x="6172300" y="2866638"/>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Feedback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31" name="Google Shape;231;g11fa3544c3f_0_104"/>
            <p:cNvSpPr txBox="1"/>
            <p:nvPr/>
          </p:nvSpPr>
          <p:spPr>
            <a:xfrm>
              <a:off x="6109586" y="3213485"/>
              <a:ext cx="19473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Feedback Session </a:t>
              </a:r>
              <a:r>
                <a:rPr b="1" i="0" lang="en-US" sz="1200" u="none" cap="none" strike="noStrike">
                  <a:solidFill>
                    <a:srgbClr val="434343"/>
                  </a:solidFill>
                  <a:latin typeface="Roboto"/>
                  <a:ea typeface="Roboto"/>
                  <a:cs typeface="Roboto"/>
                  <a:sym typeface="Roboto"/>
                </a:rPr>
                <a:t>10:00 - 12:00</a:t>
              </a:r>
              <a:endParaRPr b="1" i="0" sz="1200" u="none" cap="none" strike="noStrike">
                <a:solidFill>
                  <a:srgbClr val="434343"/>
                </a:solidFill>
                <a:latin typeface="Roboto"/>
                <a:ea typeface="Roboto"/>
                <a:cs typeface="Roboto"/>
                <a:sym typeface="Roboto"/>
              </a:endParaRPr>
            </a:p>
          </p:txBody>
        </p:sp>
      </p:grpSp>
      <p:grpSp>
        <p:nvGrpSpPr>
          <p:cNvPr id="232" name="Google Shape;232;g11fa3544c3f_0_104"/>
          <p:cNvGrpSpPr/>
          <p:nvPr/>
        </p:nvGrpSpPr>
        <p:grpSpPr>
          <a:xfrm>
            <a:off x="5776297" y="1542762"/>
            <a:ext cx="2252474" cy="3819264"/>
            <a:chOff x="3639200" y="680375"/>
            <a:chExt cx="1884600" cy="3108125"/>
          </a:xfrm>
        </p:grpSpPr>
        <p:sp>
          <p:nvSpPr>
            <p:cNvPr id="233" name="Google Shape;233;g11fa3544c3f_0_104"/>
            <p:cNvSpPr/>
            <p:nvPr/>
          </p:nvSpPr>
          <p:spPr>
            <a:xfrm>
              <a:off x="3988670" y="2351932"/>
              <a:ext cx="1185659" cy="384212"/>
            </a:xfrm>
            <a:custGeom>
              <a:rect b="b" l="l" r="r" t="t"/>
              <a:pathLst>
                <a:path extrusionOk="0" h="12717" w="39244">
                  <a:moveTo>
                    <a:pt x="37934" y="5037"/>
                  </a:moveTo>
                  <a:lnTo>
                    <a:pt x="37934" y="1406"/>
                  </a:lnTo>
                  <a:cubicBezTo>
                    <a:pt x="37934" y="632"/>
                    <a:pt x="37302" y="1"/>
                    <a:pt x="36517" y="1"/>
                  </a:cubicBezTo>
                  <a:lnTo>
                    <a:pt x="1417" y="1"/>
                  </a:ln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close/>
                </a:path>
              </a:pathLst>
            </a:custGeom>
            <a:solidFill>
              <a:srgbClr val="F754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31/03 Thursday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34" name="Google Shape;234;g11fa3544c3f_0_104"/>
            <p:cNvGrpSpPr/>
            <p:nvPr/>
          </p:nvGrpSpPr>
          <p:grpSpPr>
            <a:xfrm>
              <a:off x="4570155" y="1523888"/>
              <a:ext cx="22690" cy="608648"/>
              <a:chOff x="4547520" y="1523888"/>
              <a:chExt cx="22690" cy="608648"/>
            </a:xfrm>
          </p:grpSpPr>
          <p:sp>
            <p:nvSpPr>
              <p:cNvPr id="235" name="Google Shape;235;g11fa3544c3f_0_104"/>
              <p:cNvSpPr/>
              <p:nvPr/>
            </p:nvSpPr>
            <p:spPr>
              <a:xfrm>
                <a:off x="4547520" y="1523888"/>
                <a:ext cx="22327" cy="59368"/>
              </a:xfrm>
              <a:custGeom>
                <a:rect b="b" l="l" r="r" t="t"/>
                <a:pathLst>
                  <a:path extrusionOk="0" h="1965" w="739">
                    <a:moveTo>
                      <a:pt x="595" y="0"/>
                    </a:moveTo>
                    <a:lnTo>
                      <a:pt x="441" y="0"/>
                    </a:lnTo>
                    <a:lnTo>
                      <a:pt x="298" y="0"/>
                    </a:lnTo>
                    <a:lnTo>
                      <a:pt x="143" y="0"/>
                    </a:lnTo>
                    <a:lnTo>
                      <a:pt x="0" y="0"/>
                    </a:lnTo>
                    <a:lnTo>
                      <a:pt x="0" y="12"/>
                    </a:lnTo>
                    <a:lnTo>
                      <a:pt x="0" y="1941"/>
                    </a:lnTo>
                    <a:lnTo>
                      <a:pt x="143" y="1941"/>
                    </a:lnTo>
                    <a:lnTo>
                      <a:pt x="238" y="1941"/>
                    </a:lnTo>
                    <a:cubicBezTo>
                      <a:pt x="274" y="1953"/>
                      <a:pt x="322" y="1965"/>
                      <a:pt x="369" y="1965"/>
                    </a:cubicBezTo>
                    <a:cubicBezTo>
                      <a:pt x="429" y="1965"/>
                      <a:pt x="476" y="1953"/>
                      <a:pt x="512" y="1941"/>
                    </a:cubicBezTo>
                    <a:lnTo>
                      <a:pt x="595" y="1941"/>
                    </a:lnTo>
                    <a:lnTo>
                      <a:pt x="738" y="1941"/>
                    </a:lnTo>
                    <a:lnTo>
                      <a:pt x="738" y="12"/>
                    </a:lnTo>
                    <a:lnTo>
                      <a:pt x="738"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11fa3544c3f_0_104"/>
              <p:cNvSpPr/>
              <p:nvPr/>
            </p:nvSpPr>
            <p:spPr>
              <a:xfrm>
                <a:off x="4547520" y="1602650"/>
                <a:ext cx="22327" cy="60848"/>
              </a:xfrm>
              <a:custGeom>
                <a:rect b="b" l="l" r="r" t="t"/>
                <a:pathLst>
                  <a:path extrusionOk="0" h="2014" w="739">
                    <a:moveTo>
                      <a:pt x="572" y="72"/>
                    </a:moveTo>
                    <a:cubicBezTo>
                      <a:pt x="524" y="25"/>
                      <a:pt x="453" y="1"/>
                      <a:pt x="369" y="1"/>
                    </a:cubicBezTo>
                    <a:cubicBezTo>
                      <a:pt x="298" y="1"/>
                      <a:pt x="226" y="25"/>
                      <a:pt x="179" y="72"/>
                    </a:cubicBezTo>
                    <a:lnTo>
                      <a:pt x="143" y="72"/>
                    </a:lnTo>
                    <a:lnTo>
                      <a:pt x="0" y="72"/>
                    </a:lnTo>
                    <a:lnTo>
                      <a:pt x="0" y="1954"/>
                    </a:lnTo>
                    <a:lnTo>
                      <a:pt x="0" y="2013"/>
                    </a:lnTo>
                    <a:lnTo>
                      <a:pt x="143" y="2013"/>
                    </a:lnTo>
                    <a:lnTo>
                      <a:pt x="298" y="2013"/>
                    </a:lnTo>
                    <a:lnTo>
                      <a:pt x="441" y="2013"/>
                    </a:lnTo>
                    <a:lnTo>
                      <a:pt x="595" y="2013"/>
                    </a:lnTo>
                    <a:lnTo>
                      <a:pt x="738" y="2013"/>
                    </a:lnTo>
                    <a:lnTo>
                      <a:pt x="738" y="1954"/>
                    </a:lnTo>
                    <a:lnTo>
                      <a:pt x="738" y="72"/>
                    </a:lnTo>
                    <a:lnTo>
                      <a:pt x="595" y="7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11fa3544c3f_0_104"/>
              <p:cNvSpPr/>
              <p:nvPr/>
            </p:nvSpPr>
            <p:spPr>
              <a:xfrm>
                <a:off x="4547520" y="1681079"/>
                <a:ext cx="22327" cy="59035"/>
              </a:xfrm>
              <a:custGeom>
                <a:rect b="b" l="l" r="r" t="t"/>
                <a:pathLst>
                  <a:path extrusionOk="0" h="1954" w="739">
                    <a:moveTo>
                      <a:pt x="441" y="12"/>
                    </a:moveTo>
                    <a:lnTo>
                      <a:pt x="393" y="12"/>
                    </a:lnTo>
                    <a:cubicBezTo>
                      <a:pt x="393" y="0"/>
                      <a:pt x="381" y="0"/>
                      <a:pt x="369" y="0"/>
                    </a:cubicBezTo>
                    <a:cubicBezTo>
                      <a:pt x="369" y="0"/>
                      <a:pt x="357" y="0"/>
                      <a:pt x="357" y="12"/>
                    </a:cubicBezTo>
                    <a:lnTo>
                      <a:pt x="298" y="12"/>
                    </a:lnTo>
                    <a:lnTo>
                      <a:pt x="143" y="12"/>
                    </a:lnTo>
                    <a:lnTo>
                      <a:pt x="0" y="12"/>
                    </a:lnTo>
                    <a:lnTo>
                      <a:pt x="0" y="1941"/>
                    </a:lnTo>
                    <a:lnTo>
                      <a:pt x="143" y="1941"/>
                    </a:lnTo>
                    <a:lnTo>
                      <a:pt x="274" y="1941"/>
                    </a:lnTo>
                    <a:cubicBezTo>
                      <a:pt x="310" y="1953"/>
                      <a:pt x="333" y="1953"/>
                      <a:pt x="369" y="1953"/>
                    </a:cubicBezTo>
                    <a:cubicBezTo>
                      <a:pt x="405" y="1953"/>
                      <a:pt x="441" y="1953"/>
                      <a:pt x="476" y="1941"/>
                    </a:cubicBezTo>
                    <a:lnTo>
                      <a:pt x="595" y="1941"/>
                    </a:lnTo>
                    <a:lnTo>
                      <a:pt x="738" y="1941"/>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11fa3544c3f_0_104"/>
              <p:cNvSpPr/>
              <p:nvPr/>
            </p:nvSpPr>
            <p:spPr>
              <a:xfrm>
                <a:off x="4547520" y="1757696"/>
                <a:ext cx="22327" cy="62993"/>
              </a:xfrm>
              <a:custGeom>
                <a:rect b="b" l="l" r="r" t="t"/>
                <a:pathLst>
                  <a:path extrusionOk="0" h="2085" w="739">
                    <a:moveTo>
                      <a:pt x="441" y="1"/>
                    </a:moveTo>
                    <a:lnTo>
                      <a:pt x="298" y="1"/>
                    </a:lnTo>
                    <a:lnTo>
                      <a:pt x="143" y="1"/>
                    </a:lnTo>
                    <a:lnTo>
                      <a:pt x="0" y="1"/>
                    </a:lnTo>
                    <a:lnTo>
                      <a:pt x="0" y="60"/>
                    </a:lnTo>
                    <a:lnTo>
                      <a:pt x="0" y="2025"/>
                    </a:lnTo>
                    <a:lnTo>
                      <a:pt x="0" y="2084"/>
                    </a:lnTo>
                    <a:lnTo>
                      <a:pt x="143" y="2084"/>
                    </a:lnTo>
                    <a:lnTo>
                      <a:pt x="298" y="2084"/>
                    </a:lnTo>
                    <a:lnTo>
                      <a:pt x="441" y="2084"/>
                    </a:lnTo>
                    <a:lnTo>
                      <a:pt x="595" y="2084"/>
                    </a:lnTo>
                    <a:lnTo>
                      <a:pt x="738" y="2084"/>
                    </a:lnTo>
                    <a:lnTo>
                      <a:pt x="738" y="2025"/>
                    </a:lnTo>
                    <a:lnTo>
                      <a:pt x="738" y="60"/>
                    </a:lnTo>
                    <a:lnTo>
                      <a:pt x="738" y="1"/>
                    </a:lnTo>
                    <a:lnTo>
                      <a:pt x="595" y="1"/>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11fa3544c3f_0_104"/>
              <p:cNvSpPr/>
              <p:nvPr/>
            </p:nvSpPr>
            <p:spPr>
              <a:xfrm>
                <a:off x="4547520" y="1838271"/>
                <a:ext cx="22327" cy="59035"/>
              </a:xfrm>
              <a:custGeom>
                <a:rect b="b" l="l" r="r" t="t"/>
                <a:pathLst>
                  <a:path extrusionOk="0" h="1954" w="739">
                    <a:moveTo>
                      <a:pt x="476" y="12"/>
                    </a:moveTo>
                    <a:cubicBezTo>
                      <a:pt x="441" y="0"/>
                      <a:pt x="405" y="0"/>
                      <a:pt x="369" y="0"/>
                    </a:cubicBezTo>
                    <a:cubicBezTo>
                      <a:pt x="333" y="0"/>
                      <a:pt x="310" y="0"/>
                      <a:pt x="274" y="12"/>
                    </a:cubicBezTo>
                    <a:lnTo>
                      <a:pt x="143" y="12"/>
                    </a:lnTo>
                    <a:lnTo>
                      <a:pt x="0" y="12"/>
                    </a:lnTo>
                    <a:lnTo>
                      <a:pt x="0" y="1953"/>
                    </a:lnTo>
                    <a:lnTo>
                      <a:pt x="143" y="1953"/>
                    </a:lnTo>
                    <a:lnTo>
                      <a:pt x="298" y="1953"/>
                    </a:lnTo>
                    <a:lnTo>
                      <a:pt x="357" y="1953"/>
                    </a:lnTo>
                    <a:cubicBezTo>
                      <a:pt x="369" y="1953"/>
                      <a:pt x="369" y="1953"/>
                      <a:pt x="369" y="1953"/>
                    </a:cubicBezTo>
                    <a:cubicBezTo>
                      <a:pt x="381" y="1953"/>
                      <a:pt x="381" y="1953"/>
                      <a:pt x="393" y="1953"/>
                    </a:cubicBezTo>
                    <a:lnTo>
                      <a:pt x="441" y="1953"/>
                    </a:lnTo>
                    <a:lnTo>
                      <a:pt x="595" y="1953"/>
                    </a:lnTo>
                    <a:lnTo>
                      <a:pt x="738" y="1953"/>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11fa3544c3f_0_104"/>
              <p:cNvSpPr/>
              <p:nvPr/>
            </p:nvSpPr>
            <p:spPr>
              <a:xfrm>
                <a:off x="4547520" y="1915251"/>
                <a:ext cx="22327" cy="60455"/>
              </a:xfrm>
              <a:custGeom>
                <a:rect b="b" l="l" r="r" t="t"/>
                <a:pathLst>
                  <a:path extrusionOk="0" h="2001" w="739">
                    <a:moveTo>
                      <a:pt x="441" y="0"/>
                    </a:moveTo>
                    <a:lnTo>
                      <a:pt x="298" y="0"/>
                    </a:lnTo>
                    <a:lnTo>
                      <a:pt x="143" y="0"/>
                    </a:lnTo>
                    <a:lnTo>
                      <a:pt x="0" y="0"/>
                    </a:lnTo>
                    <a:lnTo>
                      <a:pt x="0" y="48"/>
                    </a:lnTo>
                    <a:lnTo>
                      <a:pt x="0" y="1929"/>
                    </a:lnTo>
                    <a:lnTo>
                      <a:pt x="143" y="1929"/>
                    </a:lnTo>
                    <a:lnTo>
                      <a:pt x="179" y="1929"/>
                    </a:lnTo>
                    <a:cubicBezTo>
                      <a:pt x="226" y="1977"/>
                      <a:pt x="298" y="2001"/>
                      <a:pt x="369" y="2001"/>
                    </a:cubicBezTo>
                    <a:cubicBezTo>
                      <a:pt x="453" y="2001"/>
                      <a:pt x="512" y="1977"/>
                      <a:pt x="572" y="1929"/>
                    </a:cubicBezTo>
                    <a:lnTo>
                      <a:pt x="595" y="1929"/>
                    </a:lnTo>
                    <a:lnTo>
                      <a:pt x="738" y="1929"/>
                    </a:lnTo>
                    <a:lnTo>
                      <a:pt x="738" y="48"/>
                    </a:lnTo>
                    <a:lnTo>
                      <a:pt x="738"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1fa3544c3f_0_104"/>
              <p:cNvSpPr/>
              <p:nvPr/>
            </p:nvSpPr>
            <p:spPr>
              <a:xfrm>
                <a:off x="4547520" y="1995101"/>
                <a:ext cx="22327" cy="59398"/>
              </a:xfrm>
              <a:custGeom>
                <a:rect b="b" l="l" r="r" t="t"/>
                <a:pathLst>
                  <a:path extrusionOk="0" h="1966" w="739">
                    <a:moveTo>
                      <a:pt x="512" y="36"/>
                    </a:moveTo>
                    <a:cubicBezTo>
                      <a:pt x="476" y="13"/>
                      <a:pt x="429" y="1"/>
                      <a:pt x="369" y="1"/>
                    </a:cubicBezTo>
                    <a:cubicBezTo>
                      <a:pt x="322" y="1"/>
                      <a:pt x="274" y="13"/>
                      <a:pt x="238" y="36"/>
                    </a:cubicBezTo>
                    <a:lnTo>
                      <a:pt x="143" y="36"/>
                    </a:lnTo>
                    <a:lnTo>
                      <a:pt x="0" y="36"/>
                    </a:lnTo>
                    <a:lnTo>
                      <a:pt x="0" y="1953"/>
                    </a:lnTo>
                    <a:lnTo>
                      <a:pt x="0" y="1965"/>
                    </a:lnTo>
                    <a:lnTo>
                      <a:pt x="143" y="1965"/>
                    </a:lnTo>
                    <a:lnTo>
                      <a:pt x="298" y="1965"/>
                    </a:lnTo>
                    <a:lnTo>
                      <a:pt x="441" y="1965"/>
                    </a:lnTo>
                    <a:lnTo>
                      <a:pt x="595" y="1965"/>
                    </a:lnTo>
                    <a:lnTo>
                      <a:pt x="738" y="1965"/>
                    </a:lnTo>
                    <a:lnTo>
                      <a:pt x="738" y="1953"/>
                    </a:lnTo>
                    <a:lnTo>
                      <a:pt x="738" y="36"/>
                    </a:lnTo>
                    <a:lnTo>
                      <a:pt x="595" y="36"/>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11fa3544c3f_0_104"/>
              <p:cNvSpPr/>
              <p:nvPr/>
            </p:nvSpPr>
            <p:spPr>
              <a:xfrm>
                <a:off x="4547520" y="2072443"/>
                <a:ext cx="22690" cy="60093"/>
              </a:xfrm>
              <a:custGeom>
                <a:rect b="b" l="l" r="r" t="t"/>
                <a:pathLst>
                  <a:path extrusionOk="0" h="1989" w="751">
                    <a:moveTo>
                      <a:pt x="441" y="0"/>
                    </a:moveTo>
                    <a:lnTo>
                      <a:pt x="298" y="0"/>
                    </a:lnTo>
                    <a:lnTo>
                      <a:pt x="143" y="0"/>
                    </a:lnTo>
                    <a:lnTo>
                      <a:pt x="0" y="0"/>
                    </a:lnTo>
                    <a:lnTo>
                      <a:pt x="0" y="36"/>
                    </a:lnTo>
                    <a:lnTo>
                      <a:pt x="0" y="1941"/>
                    </a:lnTo>
                    <a:lnTo>
                      <a:pt x="143" y="1941"/>
                    </a:lnTo>
                    <a:lnTo>
                      <a:pt x="202" y="1941"/>
                    </a:lnTo>
                    <a:cubicBezTo>
                      <a:pt x="250" y="1965"/>
                      <a:pt x="310" y="1989"/>
                      <a:pt x="369" y="1989"/>
                    </a:cubicBezTo>
                    <a:cubicBezTo>
                      <a:pt x="441" y="1989"/>
                      <a:pt x="500" y="1965"/>
                      <a:pt x="548" y="1941"/>
                    </a:cubicBezTo>
                    <a:lnTo>
                      <a:pt x="595" y="1941"/>
                    </a:lnTo>
                    <a:lnTo>
                      <a:pt x="750" y="1941"/>
                    </a:lnTo>
                    <a:lnTo>
                      <a:pt x="750" y="36"/>
                    </a:lnTo>
                    <a:lnTo>
                      <a:pt x="750"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g11fa3544c3f_0_104"/>
            <p:cNvSpPr/>
            <p:nvPr/>
          </p:nvSpPr>
          <p:spPr>
            <a:xfrm>
              <a:off x="4533643" y="2163441"/>
              <a:ext cx="95713" cy="95713"/>
            </a:xfrm>
            <a:custGeom>
              <a:rect b="b" l="l" r="r" t="t"/>
              <a:pathLst>
                <a:path extrusionOk="0" h="3168" w="3168">
                  <a:moveTo>
                    <a:pt x="3168" y="1584"/>
                  </a:moveTo>
                  <a:cubicBezTo>
                    <a:pt x="3168" y="2465"/>
                    <a:pt x="2465" y="3168"/>
                    <a:pt x="1584" y="3168"/>
                  </a:cubicBezTo>
                  <a:cubicBezTo>
                    <a:pt x="715" y="3168"/>
                    <a:pt x="1" y="2465"/>
                    <a:pt x="1" y="1584"/>
                  </a:cubicBezTo>
                  <a:cubicBezTo>
                    <a:pt x="1" y="715"/>
                    <a:pt x="715" y="1"/>
                    <a:pt x="1584" y="1"/>
                  </a:cubicBezTo>
                  <a:cubicBezTo>
                    <a:pt x="2465" y="1"/>
                    <a:pt x="3168" y="715"/>
                    <a:pt x="3168" y="1584"/>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1fa3544c3f_0_104"/>
            <p:cNvSpPr/>
            <p:nvPr/>
          </p:nvSpPr>
          <p:spPr>
            <a:xfrm>
              <a:off x="4252516" y="680375"/>
              <a:ext cx="657968" cy="747518"/>
            </a:xfrm>
            <a:custGeom>
              <a:rect b="b" l="l" r="r" t="t"/>
              <a:pathLst>
                <a:path extrusionOk="0" h="24742" w="21778">
                  <a:moveTo>
                    <a:pt x="20837" y="5537"/>
                  </a:moveTo>
                  <a:lnTo>
                    <a:pt x="11836" y="334"/>
                  </a:lnTo>
                  <a:cubicBezTo>
                    <a:pt x="11252" y="0"/>
                    <a:pt x="10526" y="0"/>
                    <a:pt x="9943" y="334"/>
                  </a:cubicBezTo>
                  <a:lnTo>
                    <a:pt x="941" y="5537"/>
                  </a:lnTo>
                  <a:cubicBezTo>
                    <a:pt x="358" y="5882"/>
                    <a:pt x="1" y="6501"/>
                    <a:pt x="1" y="7168"/>
                  </a:cubicBezTo>
                  <a:lnTo>
                    <a:pt x="1" y="17574"/>
                  </a:lnTo>
                  <a:cubicBezTo>
                    <a:pt x="1" y="18253"/>
                    <a:pt x="358" y="18872"/>
                    <a:pt x="941" y="19205"/>
                  </a:cubicBezTo>
                  <a:lnTo>
                    <a:pt x="9943" y="24408"/>
                  </a:lnTo>
                  <a:cubicBezTo>
                    <a:pt x="10526" y="24741"/>
                    <a:pt x="11252" y="24741"/>
                    <a:pt x="11836" y="24408"/>
                  </a:cubicBezTo>
                  <a:lnTo>
                    <a:pt x="20837" y="19205"/>
                  </a:lnTo>
                  <a:cubicBezTo>
                    <a:pt x="21420" y="18872"/>
                    <a:pt x="21777" y="18253"/>
                    <a:pt x="21777" y="17574"/>
                  </a:cubicBezTo>
                  <a:lnTo>
                    <a:pt x="21777" y="7168"/>
                  </a:lnTo>
                  <a:cubicBezTo>
                    <a:pt x="21777" y="6501"/>
                    <a:pt x="21420" y="5882"/>
                    <a:pt x="20837" y="5537"/>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1fa3544c3f_0_104"/>
            <p:cNvSpPr/>
            <p:nvPr/>
          </p:nvSpPr>
          <p:spPr>
            <a:xfrm>
              <a:off x="4320509" y="759862"/>
              <a:ext cx="521981" cy="588630"/>
            </a:xfrm>
            <a:custGeom>
              <a:rect b="b" l="l" r="r" t="t"/>
              <a:pathLst>
                <a:path extrusionOk="0" h="19483" w="17277">
                  <a:moveTo>
                    <a:pt x="8638" y="1"/>
                  </a:moveTo>
                  <a:cubicBezTo>
                    <a:pt x="8373" y="1"/>
                    <a:pt x="8108" y="72"/>
                    <a:pt x="7870" y="215"/>
                  </a:cubicBezTo>
                  <a:lnTo>
                    <a:pt x="762" y="4311"/>
                  </a:lnTo>
                  <a:cubicBezTo>
                    <a:pt x="286" y="4585"/>
                    <a:pt x="0" y="5096"/>
                    <a:pt x="0" y="5644"/>
                  </a:cubicBezTo>
                  <a:lnTo>
                    <a:pt x="0" y="13836"/>
                  </a:lnTo>
                  <a:cubicBezTo>
                    <a:pt x="0" y="14395"/>
                    <a:pt x="286" y="14895"/>
                    <a:pt x="762" y="15181"/>
                  </a:cubicBezTo>
                  <a:lnTo>
                    <a:pt x="7870" y="19277"/>
                  </a:lnTo>
                  <a:cubicBezTo>
                    <a:pt x="8108" y="19414"/>
                    <a:pt x="8373" y="19482"/>
                    <a:pt x="8638" y="19482"/>
                  </a:cubicBezTo>
                  <a:cubicBezTo>
                    <a:pt x="8903" y="19482"/>
                    <a:pt x="9168" y="19414"/>
                    <a:pt x="9406" y="19277"/>
                  </a:cubicBezTo>
                  <a:lnTo>
                    <a:pt x="16502" y="15181"/>
                  </a:lnTo>
                  <a:cubicBezTo>
                    <a:pt x="16978" y="14895"/>
                    <a:pt x="17276" y="14395"/>
                    <a:pt x="17276" y="13836"/>
                  </a:cubicBezTo>
                  <a:lnTo>
                    <a:pt x="17276" y="5644"/>
                  </a:lnTo>
                  <a:cubicBezTo>
                    <a:pt x="17276" y="5096"/>
                    <a:pt x="16978" y="4585"/>
                    <a:pt x="16502" y="4311"/>
                  </a:cubicBezTo>
                  <a:lnTo>
                    <a:pt x="9406" y="215"/>
                  </a:lnTo>
                  <a:cubicBezTo>
                    <a:pt x="9168" y="72"/>
                    <a:pt x="8903" y="1"/>
                    <a:pt x="86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 name="Google Shape;246;g11fa3544c3f_0_104"/>
            <p:cNvGrpSpPr/>
            <p:nvPr/>
          </p:nvGrpSpPr>
          <p:grpSpPr>
            <a:xfrm>
              <a:off x="4444610" y="882159"/>
              <a:ext cx="273780" cy="327013"/>
              <a:chOff x="4421985" y="882159"/>
              <a:chExt cx="273780" cy="327013"/>
            </a:xfrm>
          </p:grpSpPr>
          <p:sp>
            <p:nvSpPr>
              <p:cNvPr id="247" name="Google Shape;247;g11fa3544c3f_0_104"/>
              <p:cNvSpPr/>
              <p:nvPr/>
            </p:nvSpPr>
            <p:spPr>
              <a:xfrm>
                <a:off x="4474688" y="952674"/>
                <a:ext cx="168374" cy="193541"/>
              </a:xfrm>
              <a:custGeom>
                <a:rect b="b" l="l" r="r" t="t"/>
                <a:pathLst>
                  <a:path extrusionOk="0" h="6406" w="5573">
                    <a:moveTo>
                      <a:pt x="2786" y="0"/>
                    </a:moveTo>
                    <a:cubicBezTo>
                      <a:pt x="1262" y="0"/>
                      <a:pt x="0" y="1251"/>
                      <a:pt x="0" y="2786"/>
                    </a:cubicBezTo>
                    <a:cubicBezTo>
                      <a:pt x="0" y="3584"/>
                      <a:pt x="357" y="4358"/>
                      <a:pt x="941" y="4870"/>
                    </a:cubicBezTo>
                    <a:cubicBezTo>
                      <a:pt x="1381" y="5311"/>
                      <a:pt x="1345" y="6251"/>
                      <a:pt x="1334" y="6263"/>
                    </a:cubicBezTo>
                    <a:cubicBezTo>
                      <a:pt x="1334" y="6311"/>
                      <a:pt x="1345" y="6334"/>
                      <a:pt x="1381" y="6370"/>
                    </a:cubicBezTo>
                    <a:cubicBezTo>
                      <a:pt x="1417" y="6406"/>
                      <a:pt x="1464" y="6406"/>
                      <a:pt x="1512" y="6406"/>
                    </a:cubicBezTo>
                    <a:lnTo>
                      <a:pt x="4060" y="6406"/>
                    </a:lnTo>
                    <a:cubicBezTo>
                      <a:pt x="4108" y="6406"/>
                      <a:pt x="4143" y="6406"/>
                      <a:pt x="4179" y="6370"/>
                    </a:cubicBezTo>
                    <a:cubicBezTo>
                      <a:pt x="4203" y="6346"/>
                      <a:pt x="4227" y="6311"/>
                      <a:pt x="4227" y="6251"/>
                    </a:cubicBezTo>
                    <a:cubicBezTo>
                      <a:pt x="4227" y="6239"/>
                      <a:pt x="4179" y="5311"/>
                      <a:pt x="4620" y="4870"/>
                    </a:cubicBezTo>
                    <a:cubicBezTo>
                      <a:pt x="4632" y="4858"/>
                      <a:pt x="4643" y="4846"/>
                      <a:pt x="4643" y="4846"/>
                    </a:cubicBezTo>
                    <a:cubicBezTo>
                      <a:pt x="5227" y="4310"/>
                      <a:pt x="5572" y="3560"/>
                      <a:pt x="5572" y="2786"/>
                    </a:cubicBezTo>
                    <a:cubicBezTo>
                      <a:pt x="5572" y="1251"/>
                      <a:pt x="4322" y="0"/>
                      <a:pt x="278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11fa3544c3f_0_104"/>
              <p:cNvSpPr/>
              <p:nvPr/>
            </p:nvSpPr>
            <p:spPr>
              <a:xfrm>
                <a:off x="4512634" y="1155183"/>
                <a:ext cx="92480" cy="22690"/>
              </a:xfrm>
              <a:custGeom>
                <a:rect b="b" l="l" r="r" t="t"/>
                <a:pathLst>
                  <a:path extrusionOk="0" h="751" w="3061">
                    <a:moveTo>
                      <a:pt x="2643" y="1"/>
                    </a:moveTo>
                    <a:lnTo>
                      <a:pt x="417" y="1"/>
                    </a:lnTo>
                    <a:cubicBezTo>
                      <a:pt x="191" y="1"/>
                      <a:pt x="0" y="143"/>
                      <a:pt x="0" y="370"/>
                    </a:cubicBezTo>
                    <a:cubicBezTo>
                      <a:pt x="0" y="608"/>
                      <a:pt x="191" y="751"/>
                      <a:pt x="417" y="751"/>
                    </a:cubicBezTo>
                    <a:lnTo>
                      <a:pt x="2631" y="751"/>
                    </a:lnTo>
                    <a:cubicBezTo>
                      <a:pt x="2870" y="751"/>
                      <a:pt x="3060" y="608"/>
                      <a:pt x="3060" y="370"/>
                    </a:cubicBezTo>
                    <a:cubicBezTo>
                      <a:pt x="3060" y="143"/>
                      <a:pt x="2870" y="1"/>
                      <a:pt x="2643" y="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11fa3544c3f_0_104"/>
              <p:cNvSpPr/>
              <p:nvPr/>
            </p:nvSpPr>
            <p:spPr>
              <a:xfrm>
                <a:off x="4522710" y="1186845"/>
                <a:ext cx="72329" cy="22327"/>
              </a:xfrm>
              <a:custGeom>
                <a:rect b="b" l="l" r="r" t="t"/>
                <a:pathLst>
                  <a:path extrusionOk="0" h="739" w="2394">
                    <a:moveTo>
                      <a:pt x="1976" y="0"/>
                    </a:moveTo>
                    <a:lnTo>
                      <a:pt x="417" y="0"/>
                    </a:lnTo>
                    <a:cubicBezTo>
                      <a:pt x="191" y="0"/>
                      <a:pt x="0" y="131"/>
                      <a:pt x="0" y="369"/>
                    </a:cubicBezTo>
                    <a:cubicBezTo>
                      <a:pt x="0" y="596"/>
                      <a:pt x="191" y="739"/>
                      <a:pt x="417" y="739"/>
                    </a:cubicBezTo>
                    <a:lnTo>
                      <a:pt x="1976" y="739"/>
                    </a:lnTo>
                    <a:cubicBezTo>
                      <a:pt x="2203" y="739"/>
                      <a:pt x="2393" y="596"/>
                      <a:pt x="2393" y="369"/>
                    </a:cubicBezTo>
                    <a:cubicBezTo>
                      <a:pt x="2393" y="131"/>
                      <a:pt x="2203" y="0"/>
                      <a:pt x="197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g11fa3544c3f_0_104"/>
              <p:cNvGrpSpPr/>
              <p:nvPr/>
            </p:nvGrpSpPr>
            <p:grpSpPr>
              <a:xfrm>
                <a:off x="4421985" y="882159"/>
                <a:ext cx="273780" cy="105078"/>
                <a:chOff x="4498160" y="882159"/>
                <a:chExt cx="273780" cy="105078"/>
              </a:xfrm>
            </p:grpSpPr>
            <p:sp>
              <p:nvSpPr>
                <p:cNvPr id="251" name="Google Shape;251;g11fa3544c3f_0_104"/>
                <p:cNvSpPr/>
                <p:nvPr/>
              </p:nvSpPr>
              <p:spPr>
                <a:xfrm>
                  <a:off x="4628010" y="882159"/>
                  <a:ext cx="13716" cy="45349"/>
                </a:xfrm>
                <a:custGeom>
                  <a:rect b="b" l="l" r="r" t="t"/>
                  <a:pathLst>
                    <a:path extrusionOk="0" h="1501" w="454">
                      <a:moveTo>
                        <a:pt x="227" y="1501"/>
                      </a:moveTo>
                      <a:cubicBezTo>
                        <a:pt x="334" y="1501"/>
                        <a:pt x="453" y="1429"/>
                        <a:pt x="453" y="1334"/>
                      </a:cubicBezTo>
                      <a:lnTo>
                        <a:pt x="453" y="167"/>
                      </a:lnTo>
                      <a:cubicBezTo>
                        <a:pt x="453" y="84"/>
                        <a:pt x="322" y="1"/>
                        <a:pt x="227" y="1"/>
                      </a:cubicBezTo>
                      <a:cubicBezTo>
                        <a:pt x="144" y="1"/>
                        <a:pt x="1" y="84"/>
                        <a:pt x="1" y="167"/>
                      </a:cubicBezTo>
                      <a:lnTo>
                        <a:pt x="1" y="1334"/>
                      </a:lnTo>
                      <a:cubicBezTo>
                        <a:pt x="1" y="1429"/>
                        <a:pt x="144" y="1501"/>
                        <a:pt x="227" y="150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1fa3544c3f_0_104"/>
                <p:cNvSpPr/>
                <p:nvPr/>
              </p:nvSpPr>
              <p:spPr>
                <a:xfrm>
                  <a:off x="4692421" y="906268"/>
                  <a:ext cx="31300" cy="40303"/>
                </a:xfrm>
                <a:custGeom>
                  <a:rect b="b" l="l" r="r" t="t"/>
                  <a:pathLst>
                    <a:path extrusionOk="0" h="1334" w="1036">
                      <a:moveTo>
                        <a:pt x="929" y="60"/>
                      </a:moveTo>
                      <a:cubicBezTo>
                        <a:pt x="846" y="0"/>
                        <a:pt x="750" y="36"/>
                        <a:pt x="703" y="108"/>
                      </a:cubicBezTo>
                      <a:lnTo>
                        <a:pt x="60" y="1060"/>
                      </a:lnTo>
                      <a:cubicBezTo>
                        <a:pt x="0" y="1143"/>
                        <a:pt x="24" y="1251"/>
                        <a:pt x="95" y="1310"/>
                      </a:cubicBezTo>
                      <a:cubicBezTo>
                        <a:pt x="131" y="1322"/>
                        <a:pt x="155" y="1334"/>
                        <a:pt x="191" y="1334"/>
                      </a:cubicBezTo>
                      <a:cubicBezTo>
                        <a:pt x="250" y="1334"/>
                        <a:pt x="298" y="1310"/>
                        <a:pt x="334" y="1251"/>
                      </a:cubicBezTo>
                      <a:lnTo>
                        <a:pt x="976" y="298"/>
                      </a:lnTo>
                      <a:cubicBezTo>
                        <a:pt x="1036" y="227"/>
                        <a:pt x="1012" y="120"/>
                        <a:pt x="929" y="6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1fa3544c3f_0_104"/>
                <p:cNvSpPr/>
                <p:nvPr/>
              </p:nvSpPr>
              <p:spPr>
                <a:xfrm>
                  <a:off x="4548885" y="904818"/>
                  <a:ext cx="30605" cy="40696"/>
                </a:xfrm>
                <a:custGeom>
                  <a:rect b="b" l="l" r="r" t="t"/>
                  <a:pathLst>
                    <a:path extrusionOk="0" h="1347" w="1013">
                      <a:moveTo>
                        <a:pt x="822" y="1346"/>
                      </a:moveTo>
                      <a:cubicBezTo>
                        <a:pt x="846" y="1346"/>
                        <a:pt x="882" y="1334"/>
                        <a:pt x="905" y="1311"/>
                      </a:cubicBezTo>
                      <a:cubicBezTo>
                        <a:pt x="989" y="1263"/>
                        <a:pt x="1013" y="1156"/>
                        <a:pt x="953" y="1072"/>
                      </a:cubicBezTo>
                      <a:lnTo>
                        <a:pt x="334" y="108"/>
                      </a:lnTo>
                      <a:cubicBezTo>
                        <a:pt x="286" y="25"/>
                        <a:pt x="179" y="1"/>
                        <a:pt x="96" y="48"/>
                      </a:cubicBezTo>
                      <a:cubicBezTo>
                        <a:pt x="12" y="108"/>
                        <a:pt x="1" y="215"/>
                        <a:pt x="48" y="298"/>
                      </a:cubicBezTo>
                      <a:lnTo>
                        <a:pt x="667" y="1263"/>
                      </a:lnTo>
                      <a:cubicBezTo>
                        <a:pt x="703" y="1322"/>
                        <a:pt x="763" y="1346"/>
                        <a:pt x="822" y="134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1fa3544c3f_0_104"/>
                <p:cNvSpPr/>
                <p:nvPr/>
              </p:nvSpPr>
              <p:spPr>
                <a:xfrm>
                  <a:off x="4498160" y="959502"/>
                  <a:ext cx="42116" cy="27735"/>
                </a:xfrm>
                <a:custGeom>
                  <a:rect b="b" l="l" r="r" t="t"/>
                  <a:pathLst>
                    <a:path extrusionOk="0" h="918" w="1394">
                      <a:moveTo>
                        <a:pt x="1287" y="596"/>
                      </a:moveTo>
                      <a:lnTo>
                        <a:pt x="275" y="48"/>
                      </a:lnTo>
                      <a:cubicBezTo>
                        <a:pt x="191" y="1"/>
                        <a:pt x="84" y="36"/>
                        <a:pt x="48" y="120"/>
                      </a:cubicBezTo>
                      <a:cubicBezTo>
                        <a:pt x="1" y="191"/>
                        <a:pt x="25" y="310"/>
                        <a:pt x="120" y="346"/>
                      </a:cubicBezTo>
                      <a:lnTo>
                        <a:pt x="1132" y="894"/>
                      </a:lnTo>
                      <a:cubicBezTo>
                        <a:pt x="1156" y="905"/>
                        <a:pt x="1180" y="917"/>
                        <a:pt x="1203" y="917"/>
                      </a:cubicBezTo>
                      <a:cubicBezTo>
                        <a:pt x="1263" y="917"/>
                        <a:pt x="1322" y="882"/>
                        <a:pt x="1358" y="822"/>
                      </a:cubicBezTo>
                      <a:cubicBezTo>
                        <a:pt x="1394" y="751"/>
                        <a:pt x="1370" y="632"/>
                        <a:pt x="1287" y="59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11fa3544c3f_0_104"/>
                <p:cNvSpPr/>
                <p:nvPr/>
              </p:nvSpPr>
              <p:spPr>
                <a:xfrm>
                  <a:off x="4729461" y="959502"/>
                  <a:ext cx="42479" cy="27735"/>
                </a:xfrm>
                <a:custGeom>
                  <a:rect b="b" l="l" r="r" t="t"/>
                  <a:pathLst>
                    <a:path extrusionOk="0" h="918" w="1406">
                      <a:moveTo>
                        <a:pt x="1370" y="120"/>
                      </a:moveTo>
                      <a:cubicBezTo>
                        <a:pt x="1322" y="36"/>
                        <a:pt x="1215" y="1"/>
                        <a:pt x="1132" y="48"/>
                      </a:cubicBezTo>
                      <a:lnTo>
                        <a:pt x="120" y="596"/>
                      </a:lnTo>
                      <a:cubicBezTo>
                        <a:pt x="36" y="632"/>
                        <a:pt x="1" y="751"/>
                        <a:pt x="48" y="822"/>
                      </a:cubicBezTo>
                      <a:cubicBezTo>
                        <a:pt x="72" y="882"/>
                        <a:pt x="131" y="917"/>
                        <a:pt x="191" y="917"/>
                      </a:cubicBezTo>
                      <a:cubicBezTo>
                        <a:pt x="227" y="917"/>
                        <a:pt x="251" y="905"/>
                        <a:pt x="274" y="894"/>
                      </a:cubicBezTo>
                      <a:lnTo>
                        <a:pt x="1298" y="346"/>
                      </a:lnTo>
                      <a:cubicBezTo>
                        <a:pt x="1382" y="310"/>
                        <a:pt x="1405" y="191"/>
                        <a:pt x="1370" y="12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6" name="Google Shape;256;g11fa3544c3f_0_104"/>
            <p:cNvSpPr txBox="1"/>
            <p:nvPr/>
          </p:nvSpPr>
          <p:spPr>
            <a:xfrm>
              <a:off x="3639200" y="2906750"/>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Game &amp; Java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57" name="Google Shape;257;g11fa3544c3f_0_104"/>
            <p:cNvSpPr txBox="1"/>
            <p:nvPr/>
          </p:nvSpPr>
          <p:spPr>
            <a:xfrm>
              <a:off x="3639200" y="3253600"/>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Java  Session </a:t>
              </a:r>
              <a:r>
                <a:rPr b="1" i="0" lang="en-US" sz="1200" u="none" cap="none" strike="noStrike">
                  <a:solidFill>
                    <a:srgbClr val="434343"/>
                  </a:solidFill>
                  <a:latin typeface="Roboto"/>
                  <a:ea typeface="Roboto"/>
                  <a:cs typeface="Roboto"/>
                  <a:sym typeface="Roboto"/>
                </a:rPr>
                <a:t>15:00 - 17:00</a:t>
              </a:r>
              <a:endParaRPr b="1" i="0" sz="12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Game Session </a:t>
              </a:r>
              <a:r>
                <a:rPr b="1" i="0" lang="en-US" sz="1200" u="none" cap="none" strike="noStrike">
                  <a:solidFill>
                    <a:srgbClr val="434343"/>
                  </a:solidFill>
                  <a:latin typeface="Roboto"/>
                  <a:ea typeface="Roboto"/>
                  <a:cs typeface="Roboto"/>
                  <a:sym typeface="Roboto"/>
                </a:rPr>
                <a:t>17:00 - 19:00</a:t>
              </a:r>
              <a:endParaRPr b="1" i="0" sz="1200" u="none" cap="none" strike="noStrike">
                <a:solidFill>
                  <a:srgbClr val="434343"/>
                </a:solidFill>
                <a:latin typeface="Roboto"/>
                <a:ea typeface="Roboto"/>
                <a:cs typeface="Roboto"/>
                <a:sym typeface="Roboto"/>
              </a:endParaRPr>
            </a:p>
          </p:txBody>
        </p:sp>
      </p:grpSp>
      <p:grpSp>
        <p:nvGrpSpPr>
          <p:cNvPr id="258" name="Google Shape;258;g11fa3544c3f_0_104"/>
          <p:cNvGrpSpPr/>
          <p:nvPr/>
        </p:nvGrpSpPr>
        <p:grpSpPr>
          <a:xfrm>
            <a:off x="4364255" y="2226034"/>
            <a:ext cx="2252474" cy="3964960"/>
            <a:chOff x="4904688" y="1236425"/>
            <a:chExt cx="1884600" cy="3226693"/>
          </a:xfrm>
        </p:grpSpPr>
        <p:sp>
          <p:nvSpPr>
            <p:cNvPr id="259" name="Google Shape;259;g11fa3544c3f_0_104"/>
            <p:cNvSpPr/>
            <p:nvPr/>
          </p:nvSpPr>
          <p:spPr>
            <a:xfrm>
              <a:off x="5240976"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30/03 Wednesday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60" name="Google Shape;260;g11fa3544c3f_0_104"/>
            <p:cNvGrpSpPr/>
            <p:nvPr/>
          </p:nvGrpSpPr>
          <p:grpSpPr>
            <a:xfrm>
              <a:off x="5824064" y="3003358"/>
              <a:ext cx="22690" cy="608315"/>
              <a:chOff x="5824064" y="3003358"/>
              <a:chExt cx="22690" cy="608315"/>
            </a:xfrm>
          </p:grpSpPr>
          <p:sp>
            <p:nvSpPr>
              <p:cNvPr id="261" name="Google Shape;261;g11fa3544c3f_0_104"/>
              <p:cNvSpPr/>
              <p:nvPr/>
            </p:nvSpPr>
            <p:spPr>
              <a:xfrm>
                <a:off x="5824064" y="3081788"/>
                <a:ext cx="22690" cy="60818"/>
              </a:xfrm>
              <a:custGeom>
                <a:rect b="b" l="l" r="r" t="t"/>
                <a:pathLst>
                  <a:path extrusionOk="0" h="2013" w="751">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11fa3544c3f_0_104"/>
              <p:cNvSpPr/>
              <p:nvPr/>
            </p:nvSpPr>
            <p:spPr>
              <a:xfrm>
                <a:off x="5824064" y="3551913"/>
                <a:ext cx="22690" cy="59760"/>
              </a:xfrm>
              <a:custGeom>
                <a:rect b="b" l="l" r="r" t="t"/>
                <a:pathLst>
                  <a:path extrusionOk="0" h="1978" w="751">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11fa3544c3f_0_104"/>
              <p:cNvSpPr/>
              <p:nvPr/>
            </p:nvSpPr>
            <p:spPr>
              <a:xfrm>
                <a:off x="5824064" y="3474239"/>
                <a:ext cx="22690" cy="59730"/>
              </a:xfrm>
              <a:custGeom>
                <a:rect b="b" l="l" r="r" t="t"/>
                <a:pathLst>
                  <a:path extrusionOk="0" h="1977" w="751">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1fa3544c3f_0_104"/>
              <p:cNvSpPr/>
              <p:nvPr/>
            </p:nvSpPr>
            <p:spPr>
              <a:xfrm>
                <a:off x="5824064" y="3394359"/>
                <a:ext cx="22690" cy="60485"/>
              </a:xfrm>
              <a:custGeom>
                <a:rect b="b" l="l" r="r" t="t"/>
                <a:pathLst>
                  <a:path extrusionOk="0" h="2002" w="751">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1fa3544c3f_0_104"/>
              <p:cNvSpPr/>
              <p:nvPr/>
            </p:nvSpPr>
            <p:spPr>
              <a:xfrm>
                <a:off x="5824064" y="3317379"/>
                <a:ext cx="22690" cy="59035"/>
              </a:xfrm>
              <a:custGeom>
                <a:rect b="b" l="l" r="r" t="t"/>
                <a:pathLst>
                  <a:path extrusionOk="0" h="1954" w="751">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11fa3544c3f_0_104"/>
              <p:cNvSpPr/>
              <p:nvPr/>
            </p:nvSpPr>
            <p:spPr>
              <a:xfrm>
                <a:off x="5824064" y="3237167"/>
                <a:ext cx="22690" cy="62993"/>
              </a:xfrm>
              <a:custGeom>
                <a:rect b="b" l="l" r="r" t="t"/>
                <a:pathLst>
                  <a:path extrusionOk="0" h="2085" w="751">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11fa3544c3f_0_104"/>
              <p:cNvSpPr/>
              <p:nvPr/>
            </p:nvSpPr>
            <p:spPr>
              <a:xfrm>
                <a:off x="5824064" y="3160187"/>
                <a:ext cx="22690" cy="59398"/>
              </a:xfrm>
              <a:custGeom>
                <a:rect b="b" l="l" r="r" t="t"/>
                <a:pathLst>
                  <a:path extrusionOk="0" h="1966" w="751">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11fa3544c3f_0_104"/>
              <p:cNvSpPr/>
              <p:nvPr/>
            </p:nvSpPr>
            <p:spPr>
              <a:xfrm>
                <a:off x="5824064" y="3003358"/>
                <a:ext cx="22690" cy="59035"/>
              </a:xfrm>
              <a:custGeom>
                <a:rect b="b" l="l" r="r" t="t"/>
                <a:pathLst>
                  <a:path extrusionOk="0" h="1954" w="751">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g11fa3544c3f_0_104"/>
            <p:cNvSpPr/>
            <p:nvPr/>
          </p:nvSpPr>
          <p:spPr>
            <a:xfrm>
              <a:off x="5787719" y="2876740"/>
              <a:ext cx="95713" cy="95713"/>
            </a:xfrm>
            <a:custGeom>
              <a:rect b="b" l="l" r="r" t="t"/>
              <a:pathLst>
                <a:path extrusionOk="0" h="3168" w="3168">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1fa3544c3f_0_104"/>
            <p:cNvSpPr/>
            <p:nvPr/>
          </p:nvSpPr>
          <p:spPr>
            <a:xfrm>
              <a:off x="5506447" y="3720978"/>
              <a:ext cx="658300" cy="742140"/>
            </a:xfrm>
            <a:custGeom>
              <a:rect b="b" l="l" r="r" t="t"/>
              <a:pathLst>
                <a:path extrusionOk="0" h="24564" w="21789">
                  <a:moveTo>
                    <a:pt x="10894" y="1"/>
                  </a:moveTo>
                  <a:cubicBezTo>
                    <a:pt x="10570" y="1"/>
                    <a:pt x="10245" y="84"/>
                    <a:pt x="9954" y="251"/>
                  </a:cubicBezTo>
                  <a:lnTo>
                    <a:pt x="941" y="5454"/>
                  </a:lnTo>
                  <a:cubicBezTo>
                    <a:pt x="357" y="5787"/>
                    <a:pt x="0" y="6406"/>
                    <a:pt x="0" y="7085"/>
                  </a:cubicBezTo>
                  <a:lnTo>
                    <a:pt x="0" y="17479"/>
                  </a:lnTo>
                  <a:cubicBezTo>
                    <a:pt x="0" y="18158"/>
                    <a:pt x="357" y="18777"/>
                    <a:pt x="941" y="19110"/>
                  </a:cubicBezTo>
                  <a:lnTo>
                    <a:pt x="9954" y="24313"/>
                  </a:lnTo>
                  <a:cubicBezTo>
                    <a:pt x="10245" y="24480"/>
                    <a:pt x="10570" y="24563"/>
                    <a:pt x="10894" y="24563"/>
                  </a:cubicBezTo>
                  <a:cubicBezTo>
                    <a:pt x="11219" y="24563"/>
                    <a:pt x="11543" y="24480"/>
                    <a:pt x="11835" y="24313"/>
                  </a:cubicBezTo>
                  <a:lnTo>
                    <a:pt x="20848" y="19110"/>
                  </a:lnTo>
                  <a:cubicBezTo>
                    <a:pt x="21431" y="18777"/>
                    <a:pt x="21788" y="18158"/>
                    <a:pt x="21788" y="17479"/>
                  </a:cubicBezTo>
                  <a:lnTo>
                    <a:pt x="21788" y="7085"/>
                  </a:lnTo>
                  <a:cubicBezTo>
                    <a:pt x="21788" y="6406"/>
                    <a:pt x="21431" y="5787"/>
                    <a:pt x="20848" y="5454"/>
                  </a:cubicBezTo>
                  <a:lnTo>
                    <a:pt x="11835" y="251"/>
                  </a:lnTo>
                  <a:cubicBezTo>
                    <a:pt x="11543" y="84"/>
                    <a:pt x="11219" y="1"/>
                    <a:pt x="1089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11fa3544c3f_0_104"/>
            <p:cNvSpPr/>
            <p:nvPr/>
          </p:nvSpPr>
          <p:spPr>
            <a:xfrm>
              <a:off x="5574424" y="3797867"/>
              <a:ext cx="522344" cy="588358"/>
            </a:xfrm>
            <a:custGeom>
              <a:rect b="b" l="l" r="r" t="t"/>
              <a:pathLst>
                <a:path extrusionOk="0" h="19474" w="17289">
                  <a:moveTo>
                    <a:pt x="8644" y="1"/>
                  </a:moveTo>
                  <a:cubicBezTo>
                    <a:pt x="8376" y="1"/>
                    <a:pt x="8108" y="69"/>
                    <a:pt x="7870" y="206"/>
                  </a:cubicBezTo>
                  <a:lnTo>
                    <a:pt x="774" y="4302"/>
                  </a:lnTo>
                  <a:cubicBezTo>
                    <a:pt x="298" y="4576"/>
                    <a:pt x="0" y="5088"/>
                    <a:pt x="0" y="5635"/>
                  </a:cubicBezTo>
                  <a:lnTo>
                    <a:pt x="0" y="13839"/>
                  </a:lnTo>
                  <a:cubicBezTo>
                    <a:pt x="0" y="14386"/>
                    <a:pt x="298" y="14898"/>
                    <a:pt x="774" y="15172"/>
                  </a:cubicBezTo>
                  <a:lnTo>
                    <a:pt x="7870" y="19268"/>
                  </a:lnTo>
                  <a:cubicBezTo>
                    <a:pt x="8108" y="19405"/>
                    <a:pt x="8376" y="19473"/>
                    <a:pt x="8644" y="19473"/>
                  </a:cubicBezTo>
                  <a:cubicBezTo>
                    <a:pt x="8912" y="19473"/>
                    <a:pt x="9180" y="19405"/>
                    <a:pt x="9418" y="19268"/>
                  </a:cubicBezTo>
                  <a:lnTo>
                    <a:pt x="16514" y="15172"/>
                  </a:lnTo>
                  <a:cubicBezTo>
                    <a:pt x="16991" y="14898"/>
                    <a:pt x="17288" y="14386"/>
                    <a:pt x="17288" y="13839"/>
                  </a:cubicBezTo>
                  <a:lnTo>
                    <a:pt x="17288" y="5635"/>
                  </a:lnTo>
                  <a:cubicBezTo>
                    <a:pt x="17288" y="5088"/>
                    <a:pt x="16991" y="4576"/>
                    <a:pt x="16514" y="4302"/>
                  </a:cubicBezTo>
                  <a:lnTo>
                    <a:pt x="9418" y="206"/>
                  </a:lnTo>
                  <a:cubicBezTo>
                    <a:pt x="9180" y="69"/>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g11fa3544c3f_0_104"/>
            <p:cNvGrpSpPr/>
            <p:nvPr/>
          </p:nvGrpSpPr>
          <p:grpSpPr>
            <a:xfrm>
              <a:off x="5697446" y="3993639"/>
              <a:ext cx="275865" cy="196802"/>
              <a:chOff x="5697446" y="3993639"/>
              <a:chExt cx="275865" cy="196802"/>
            </a:xfrm>
          </p:grpSpPr>
          <p:sp>
            <p:nvSpPr>
              <p:cNvPr id="273" name="Google Shape;273;g11fa3544c3f_0_104"/>
              <p:cNvSpPr/>
              <p:nvPr/>
            </p:nvSpPr>
            <p:spPr>
              <a:xfrm>
                <a:off x="5877659" y="4017386"/>
                <a:ext cx="65138" cy="84565"/>
              </a:xfrm>
              <a:custGeom>
                <a:rect b="b" l="l" r="r" t="t"/>
                <a:pathLst>
                  <a:path extrusionOk="0" h="2799" w="2156">
                    <a:moveTo>
                      <a:pt x="1000" y="0"/>
                    </a:moveTo>
                    <a:cubicBezTo>
                      <a:pt x="750" y="0"/>
                      <a:pt x="548" y="48"/>
                      <a:pt x="381" y="131"/>
                    </a:cubicBezTo>
                    <a:cubicBezTo>
                      <a:pt x="429" y="358"/>
                      <a:pt x="441" y="596"/>
                      <a:pt x="441" y="810"/>
                    </a:cubicBezTo>
                    <a:cubicBezTo>
                      <a:pt x="441" y="1251"/>
                      <a:pt x="310" y="1679"/>
                      <a:pt x="48" y="2013"/>
                    </a:cubicBezTo>
                    <a:cubicBezTo>
                      <a:pt x="36" y="2036"/>
                      <a:pt x="12" y="2060"/>
                      <a:pt x="0" y="2072"/>
                    </a:cubicBezTo>
                    <a:cubicBezTo>
                      <a:pt x="203" y="2501"/>
                      <a:pt x="572" y="2798"/>
                      <a:pt x="1000" y="2798"/>
                    </a:cubicBezTo>
                    <a:cubicBezTo>
                      <a:pt x="1346" y="2798"/>
                      <a:pt x="1643" y="2620"/>
                      <a:pt x="1858" y="2346"/>
                    </a:cubicBezTo>
                    <a:cubicBezTo>
                      <a:pt x="2036" y="2096"/>
                      <a:pt x="2155" y="1763"/>
                      <a:pt x="2155" y="1405"/>
                    </a:cubicBezTo>
                    <a:cubicBezTo>
                      <a:pt x="2155" y="953"/>
                      <a:pt x="2096" y="548"/>
                      <a:pt x="1858" y="286"/>
                    </a:cubicBezTo>
                    <a:cubicBezTo>
                      <a:pt x="1679" y="108"/>
                      <a:pt x="1417" y="0"/>
                      <a:pt x="100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11fa3544c3f_0_104"/>
              <p:cNvSpPr/>
              <p:nvPr/>
            </p:nvSpPr>
            <p:spPr>
              <a:xfrm>
                <a:off x="5897810" y="4105151"/>
                <a:ext cx="75501" cy="85290"/>
              </a:xfrm>
              <a:custGeom>
                <a:rect b="b" l="l" r="r" t="t"/>
                <a:pathLst>
                  <a:path extrusionOk="0" h="2823" w="2499">
                    <a:moveTo>
                      <a:pt x="964" y="1"/>
                    </a:moveTo>
                    <a:cubicBezTo>
                      <a:pt x="964" y="1"/>
                      <a:pt x="881" y="143"/>
                      <a:pt x="655" y="203"/>
                    </a:cubicBezTo>
                    <a:cubicBezTo>
                      <a:pt x="893" y="596"/>
                      <a:pt x="988" y="1120"/>
                      <a:pt x="988" y="1858"/>
                    </a:cubicBezTo>
                    <a:cubicBezTo>
                      <a:pt x="988" y="1906"/>
                      <a:pt x="988" y="1929"/>
                      <a:pt x="988" y="1941"/>
                    </a:cubicBezTo>
                    <a:cubicBezTo>
                      <a:pt x="988" y="1953"/>
                      <a:pt x="988" y="1953"/>
                      <a:pt x="988" y="1965"/>
                    </a:cubicBezTo>
                    <a:lnTo>
                      <a:pt x="988" y="2084"/>
                    </a:lnTo>
                    <a:cubicBezTo>
                      <a:pt x="988" y="2120"/>
                      <a:pt x="953" y="2156"/>
                      <a:pt x="941" y="2191"/>
                    </a:cubicBezTo>
                    <a:cubicBezTo>
                      <a:pt x="917" y="2239"/>
                      <a:pt x="714" y="2572"/>
                      <a:pt x="0" y="2810"/>
                    </a:cubicBezTo>
                    <a:cubicBezTo>
                      <a:pt x="107" y="2822"/>
                      <a:pt x="214" y="2822"/>
                      <a:pt x="345" y="2822"/>
                    </a:cubicBezTo>
                    <a:cubicBezTo>
                      <a:pt x="679" y="2822"/>
                      <a:pt x="929" y="2798"/>
                      <a:pt x="1167" y="2763"/>
                    </a:cubicBezTo>
                    <a:cubicBezTo>
                      <a:pt x="2274" y="2608"/>
                      <a:pt x="2477" y="2179"/>
                      <a:pt x="2477" y="2179"/>
                    </a:cubicBezTo>
                    <a:lnTo>
                      <a:pt x="2477" y="2072"/>
                    </a:lnTo>
                    <a:cubicBezTo>
                      <a:pt x="2477" y="2074"/>
                      <a:pt x="2477" y="2075"/>
                      <a:pt x="2478" y="2075"/>
                    </a:cubicBezTo>
                    <a:cubicBezTo>
                      <a:pt x="2483" y="2075"/>
                      <a:pt x="2498" y="2047"/>
                      <a:pt x="2488" y="1977"/>
                    </a:cubicBezTo>
                    <a:cubicBezTo>
                      <a:pt x="2477" y="703"/>
                      <a:pt x="2322" y="298"/>
                      <a:pt x="1179" y="48"/>
                    </a:cubicBezTo>
                    <a:cubicBezTo>
                      <a:pt x="1107" y="36"/>
                      <a:pt x="1036" y="12"/>
                      <a:pt x="96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1fa3544c3f_0_104"/>
              <p:cNvSpPr/>
              <p:nvPr/>
            </p:nvSpPr>
            <p:spPr>
              <a:xfrm>
                <a:off x="5697446" y="4105151"/>
                <a:ext cx="75924" cy="85290"/>
              </a:xfrm>
              <a:custGeom>
                <a:rect b="b" l="l" r="r" t="t"/>
                <a:pathLst>
                  <a:path extrusionOk="0" h="2823" w="2513">
                    <a:moveTo>
                      <a:pt x="1548" y="1"/>
                    </a:moveTo>
                    <a:cubicBezTo>
                      <a:pt x="215" y="239"/>
                      <a:pt x="24" y="620"/>
                      <a:pt x="0" y="1929"/>
                    </a:cubicBezTo>
                    <a:cubicBezTo>
                      <a:pt x="0" y="2016"/>
                      <a:pt x="0" y="2040"/>
                      <a:pt x="0" y="2040"/>
                    </a:cubicBezTo>
                    <a:cubicBezTo>
                      <a:pt x="0" y="2064"/>
                      <a:pt x="0" y="2100"/>
                      <a:pt x="0" y="2179"/>
                    </a:cubicBezTo>
                    <a:cubicBezTo>
                      <a:pt x="0" y="2179"/>
                      <a:pt x="322" y="2822"/>
                      <a:pt x="2179" y="2822"/>
                    </a:cubicBezTo>
                    <a:cubicBezTo>
                      <a:pt x="2298" y="2822"/>
                      <a:pt x="2405" y="2822"/>
                      <a:pt x="2512" y="2810"/>
                    </a:cubicBezTo>
                    <a:cubicBezTo>
                      <a:pt x="1810" y="2572"/>
                      <a:pt x="1596" y="2239"/>
                      <a:pt x="1572" y="2191"/>
                    </a:cubicBezTo>
                    <a:cubicBezTo>
                      <a:pt x="1548" y="2156"/>
                      <a:pt x="1512" y="2120"/>
                      <a:pt x="1512" y="2084"/>
                    </a:cubicBezTo>
                    <a:lnTo>
                      <a:pt x="1512" y="1929"/>
                    </a:lnTo>
                    <a:cubicBezTo>
                      <a:pt x="1512" y="1917"/>
                      <a:pt x="1548" y="1906"/>
                      <a:pt x="1548" y="1894"/>
                    </a:cubicBezTo>
                    <a:cubicBezTo>
                      <a:pt x="1548" y="1882"/>
                      <a:pt x="1560" y="1858"/>
                      <a:pt x="1560" y="1810"/>
                    </a:cubicBezTo>
                    <a:cubicBezTo>
                      <a:pt x="1572" y="1072"/>
                      <a:pt x="1655" y="572"/>
                      <a:pt x="1881" y="203"/>
                    </a:cubicBezTo>
                    <a:cubicBezTo>
                      <a:pt x="1643" y="143"/>
                      <a:pt x="1548" y="1"/>
                      <a:pt x="154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1fa3544c3f_0_104"/>
              <p:cNvSpPr/>
              <p:nvPr/>
            </p:nvSpPr>
            <p:spPr>
              <a:xfrm>
                <a:off x="5795997" y="3993639"/>
                <a:ext cx="79157" cy="96438"/>
              </a:xfrm>
              <a:custGeom>
                <a:rect b="b" l="l" r="r" t="t"/>
                <a:pathLst>
                  <a:path extrusionOk="0" h="3192" w="2620">
                    <a:moveTo>
                      <a:pt x="1310" y="1"/>
                    </a:moveTo>
                    <a:cubicBezTo>
                      <a:pt x="191" y="1"/>
                      <a:pt x="1" y="715"/>
                      <a:pt x="1" y="1596"/>
                    </a:cubicBezTo>
                    <a:cubicBezTo>
                      <a:pt x="1" y="2477"/>
                      <a:pt x="584" y="3191"/>
                      <a:pt x="1310" y="3191"/>
                    </a:cubicBezTo>
                    <a:cubicBezTo>
                      <a:pt x="1691" y="3191"/>
                      <a:pt x="2037" y="2989"/>
                      <a:pt x="2275" y="2668"/>
                    </a:cubicBezTo>
                    <a:cubicBezTo>
                      <a:pt x="2489" y="2382"/>
                      <a:pt x="2620" y="2013"/>
                      <a:pt x="2620" y="1596"/>
                    </a:cubicBezTo>
                    <a:cubicBezTo>
                      <a:pt x="2620" y="1084"/>
                      <a:pt x="2560" y="620"/>
                      <a:pt x="2275" y="334"/>
                    </a:cubicBezTo>
                    <a:cubicBezTo>
                      <a:pt x="2072" y="120"/>
                      <a:pt x="1775" y="1"/>
                      <a:pt x="1310"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1fa3544c3f_0_104"/>
              <p:cNvSpPr/>
              <p:nvPr/>
            </p:nvSpPr>
            <p:spPr>
              <a:xfrm>
                <a:off x="5760740" y="4093640"/>
                <a:ext cx="149310" cy="96801"/>
              </a:xfrm>
              <a:custGeom>
                <a:rect b="b" l="l" r="r" t="t"/>
                <a:pathLst>
                  <a:path extrusionOk="0" h="3204" w="4942">
                    <a:moveTo>
                      <a:pt x="1763" y="1"/>
                    </a:moveTo>
                    <a:cubicBezTo>
                      <a:pt x="251" y="274"/>
                      <a:pt x="36" y="703"/>
                      <a:pt x="1" y="2191"/>
                    </a:cubicBezTo>
                    <a:cubicBezTo>
                      <a:pt x="1" y="2288"/>
                      <a:pt x="1" y="2314"/>
                      <a:pt x="1" y="2314"/>
                    </a:cubicBezTo>
                    <a:cubicBezTo>
                      <a:pt x="1" y="2339"/>
                      <a:pt x="1" y="2386"/>
                      <a:pt x="1" y="2465"/>
                    </a:cubicBezTo>
                    <a:cubicBezTo>
                      <a:pt x="1" y="2465"/>
                      <a:pt x="370" y="3203"/>
                      <a:pt x="2477" y="3203"/>
                    </a:cubicBezTo>
                    <a:cubicBezTo>
                      <a:pt x="2858" y="3203"/>
                      <a:pt x="3156" y="3179"/>
                      <a:pt x="3430" y="3144"/>
                    </a:cubicBezTo>
                    <a:cubicBezTo>
                      <a:pt x="4692" y="2965"/>
                      <a:pt x="4930" y="2465"/>
                      <a:pt x="4930" y="2465"/>
                    </a:cubicBezTo>
                    <a:lnTo>
                      <a:pt x="4930" y="2346"/>
                    </a:lnTo>
                    <a:cubicBezTo>
                      <a:pt x="4930" y="2348"/>
                      <a:pt x="4930" y="2350"/>
                      <a:pt x="4931" y="2350"/>
                    </a:cubicBezTo>
                    <a:cubicBezTo>
                      <a:pt x="4934" y="2350"/>
                      <a:pt x="4942" y="2325"/>
                      <a:pt x="4942" y="2239"/>
                    </a:cubicBezTo>
                    <a:cubicBezTo>
                      <a:pt x="4918" y="798"/>
                      <a:pt x="4739" y="322"/>
                      <a:pt x="3430" y="48"/>
                    </a:cubicBezTo>
                    <a:cubicBezTo>
                      <a:pt x="3358" y="24"/>
                      <a:pt x="3275" y="12"/>
                      <a:pt x="3192" y="1"/>
                    </a:cubicBezTo>
                    <a:cubicBezTo>
                      <a:pt x="3192" y="1"/>
                      <a:pt x="2977" y="274"/>
                      <a:pt x="2477" y="274"/>
                    </a:cubicBezTo>
                    <a:cubicBezTo>
                      <a:pt x="1977" y="274"/>
                      <a:pt x="1763" y="1"/>
                      <a:pt x="1763"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1fa3544c3f_0_104"/>
              <p:cNvSpPr/>
              <p:nvPr/>
            </p:nvSpPr>
            <p:spPr>
              <a:xfrm>
                <a:off x="5728383" y="4017386"/>
                <a:ext cx="65138" cy="84565"/>
              </a:xfrm>
              <a:custGeom>
                <a:rect b="b" l="l" r="r" t="t"/>
                <a:pathLst>
                  <a:path extrusionOk="0" h="2799" w="2156">
                    <a:moveTo>
                      <a:pt x="1155" y="0"/>
                    </a:moveTo>
                    <a:cubicBezTo>
                      <a:pt x="167" y="0"/>
                      <a:pt x="0" y="631"/>
                      <a:pt x="0" y="1405"/>
                    </a:cubicBezTo>
                    <a:cubicBezTo>
                      <a:pt x="0" y="2179"/>
                      <a:pt x="512" y="2798"/>
                      <a:pt x="1155" y="2798"/>
                    </a:cubicBezTo>
                    <a:cubicBezTo>
                      <a:pt x="1488" y="2798"/>
                      <a:pt x="1786" y="2620"/>
                      <a:pt x="2000" y="2346"/>
                    </a:cubicBezTo>
                    <a:cubicBezTo>
                      <a:pt x="2060" y="2263"/>
                      <a:pt x="2108" y="2179"/>
                      <a:pt x="2155" y="2072"/>
                    </a:cubicBezTo>
                    <a:cubicBezTo>
                      <a:pt x="1881" y="1751"/>
                      <a:pt x="1715" y="1298"/>
                      <a:pt x="1715" y="810"/>
                    </a:cubicBezTo>
                    <a:cubicBezTo>
                      <a:pt x="1715" y="584"/>
                      <a:pt x="1727" y="358"/>
                      <a:pt x="1774" y="131"/>
                    </a:cubicBezTo>
                    <a:cubicBezTo>
                      <a:pt x="1608" y="48"/>
                      <a:pt x="1417" y="0"/>
                      <a:pt x="1155"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g11fa3544c3f_0_104"/>
            <p:cNvSpPr txBox="1"/>
            <p:nvPr/>
          </p:nvSpPr>
          <p:spPr>
            <a:xfrm>
              <a:off x="4904688" y="12364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Android &amp; iOS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80" name="Google Shape;280;g11fa3544c3f_0_104"/>
            <p:cNvSpPr txBox="1"/>
            <p:nvPr/>
          </p:nvSpPr>
          <p:spPr>
            <a:xfrm>
              <a:off x="4904688" y="1583275"/>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iOS Session </a:t>
              </a:r>
              <a:r>
                <a:rPr b="1" i="0" lang="en-US" sz="1200" u="none" cap="none" strike="noStrike">
                  <a:solidFill>
                    <a:srgbClr val="434343"/>
                  </a:solidFill>
                  <a:latin typeface="Roboto"/>
                  <a:ea typeface="Roboto"/>
                  <a:cs typeface="Roboto"/>
                  <a:sym typeface="Roboto"/>
                </a:rPr>
                <a:t>15:00 - 17:00</a:t>
              </a:r>
              <a:endParaRPr b="1" i="0" sz="12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Android Session </a:t>
              </a:r>
              <a:r>
                <a:rPr b="1" i="0" lang="en-US" sz="1200" u="none" cap="none" strike="noStrike">
                  <a:solidFill>
                    <a:srgbClr val="434343"/>
                  </a:solidFill>
                  <a:latin typeface="Roboto"/>
                  <a:ea typeface="Roboto"/>
                  <a:cs typeface="Roboto"/>
                  <a:sym typeface="Roboto"/>
                </a:rPr>
                <a:t>15:00 - 17:00</a:t>
              </a:r>
              <a:endParaRPr b="1" i="0" sz="1200" u="none" cap="none" strike="noStrike">
                <a:solidFill>
                  <a:srgbClr val="434343"/>
                </a:solidFill>
                <a:latin typeface="Roboto"/>
                <a:ea typeface="Roboto"/>
                <a:cs typeface="Roboto"/>
                <a:sym typeface="Roboto"/>
              </a:endParaRPr>
            </a:p>
          </p:txBody>
        </p:sp>
      </p:grpSp>
      <p:grpSp>
        <p:nvGrpSpPr>
          <p:cNvPr id="281" name="Google Shape;281;g11fa3544c3f_0_104"/>
          <p:cNvGrpSpPr/>
          <p:nvPr/>
        </p:nvGrpSpPr>
        <p:grpSpPr>
          <a:xfrm>
            <a:off x="15658" y="1544446"/>
            <a:ext cx="2252474" cy="3815906"/>
            <a:chOff x="1106100" y="682883"/>
            <a:chExt cx="1884600" cy="3105392"/>
          </a:xfrm>
        </p:grpSpPr>
        <p:grpSp>
          <p:nvGrpSpPr>
            <p:cNvPr id="282" name="Google Shape;282;g11fa3544c3f_0_104"/>
            <p:cNvGrpSpPr/>
            <p:nvPr/>
          </p:nvGrpSpPr>
          <p:grpSpPr>
            <a:xfrm>
              <a:off x="1994039" y="1524613"/>
              <a:ext cx="22357" cy="607560"/>
              <a:chOff x="1994039" y="1524613"/>
              <a:chExt cx="22357" cy="607560"/>
            </a:xfrm>
          </p:grpSpPr>
          <p:sp>
            <p:nvSpPr>
              <p:cNvPr id="283" name="Google Shape;283;g11fa3544c3f_0_104"/>
              <p:cNvSpPr/>
              <p:nvPr/>
            </p:nvSpPr>
            <p:spPr>
              <a:xfrm>
                <a:off x="1994039" y="1915976"/>
                <a:ext cx="22357" cy="59730"/>
              </a:xfrm>
              <a:custGeom>
                <a:rect b="b" l="l" r="r" t="t"/>
                <a:pathLst>
                  <a:path extrusionOk="0" h="1977" w="740">
                    <a:moveTo>
                      <a:pt x="370" y="0"/>
                    </a:moveTo>
                    <a:cubicBezTo>
                      <a:pt x="191" y="0"/>
                      <a:pt x="1" y="155"/>
                      <a:pt x="1" y="346"/>
                    </a:cubicBezTo>
                    <a:lnTo>
                      <a:pt x="1" y="1643"/>
                    </a:lnTo>
                    <a:cubicBezTo>
                      <a:pt x="1" y="1822"/>
                      <a:pt x="191" y="1977"/>
                      <a:pt x="370" y="1977"/>
                    </a:cubicBezTo>
                    <a:cubicBezTo>
                      <a:pt x="560" y="1977"/>
                      <a:pt x="739" y="1822"/>
                      <a:pt x="739" y="1643"/>
                    </a:cubicBezTo>
                    <a:lnTo>
                      <a:pt x="739" y="346"/>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1fa3544c3f_0_104"/>
              <p:cNvSpPr/>
              <p:nvPr/>
            </p:nvSpPr>
            <p:spPr>
              <a:xfrm>
                <a:off x="1994039" y="1994375"/>
                <a:ext cx="22357" cy="59760"/>
              </a:xfrm>
              <a:custGeom>
                <a:rect b="b" l="l" r="r" t="t"/>
                <a:pathLst>
                  <a:path extrusionOk="0" h="1978" w="740">
                    <a:moveTo>
                      <a:pt x="370" y="1"/>
                    </a:moveTo>
                    <a:cubicBezTo>
                      <a:pt x="191" y="1"/>
                      <a:pt x="1" y="156"/>
                      <a:pt x="1" y="334"/>
                    </a:cubicBezTo>
                    <a:lnTo>
                      <a:pt x="1" y="1632"/>
                    </a:lnTo>
                    <a:cubicBezTo>
                      <a:pt x="1" y="1822"/>
                      <a:pt x="191" y="1977"/>
                      <a:pt x="370" y="1977"/>
                    </a:cubicBezTo>
                    <a:cubicBezTo>
                      <a:pt x="560" y="1977"/>
                      <a:pt x="739" y="1822"/>
                      <a:pt x="739" y="1632"/>
                    </a:cubicBezTo>
                    <a:lnTo>
                      <a:pt x="739" y="334"/>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11fa3544c3f_0_104"/>
              <p:cNvSpPr/>
              <p:nvPr/>
            </p:nvSpPr>
            <p:spPr>
              <a:xfrm>
                <a:off x="1994039" y="1837909"/>
                <a:ext cx="22357" cy="59398"/>
              </a:xfrm>
              <a:custGeom>
                <a:rect b="b" l="l" r="r" t="t"/>
                <a:pathLst>
                  <a:path extrusionOk="0" h="1966" w="740">
                    <a:moveTo>
                      <a:pt x="370" y="1"/>
                    </a:moveTo>
                    <a:cubicBezTo>
                      <a:pt x="191" y="1"/>
                      <a:pt x="1" y="143"/>
                      <a:pt x="1" y="334"/>
                    </a:cubicBezTo>
                    <a:lnTo>
                      <a:pt x="1" y="1632"/>
                    </a:lnTo>
                    <a:cubicBezTo>
                      <a:pt x="1" y="1810"/>
                      <a:pt x="191" y="1965"/>
                      <a:pt x="370" y="1965"/>
                    </a:cubicBezTo>
                    <a:cubicBezTo>
                      <a:pt x="560" y="1965"/>
                      <a:pt x="739" y="1810"/>
                      <a:pt x="739" y="1632"/>
                    </a:cubicBezTo>
                    <a:lnTo>
                      <a:pt x="739" y="334"/>
                    </a:lnTo>
                    <a:cubicBezTo>
                      <a:pt x="739" y="143"/>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11fa3544c3f_0_104"/>
              <p:cNvSpPr/>
              <p:nvPr/>
            </p:nvSpPr>
            <p:spPr>
              <a:xfrm>
                <a:off x="1994039" y="2072805"/>
                <a:ext cx="22357" cy="59368"/>
              </a:xfrm>
              <a:custGeom>
                <a:rect b="b" l="l" r="r" t="t"/>
                <a:pathLst>
                  <a:path extrusionOk="0" h="1965" w="740">
                    <a:moveTo>
                      <a:pt x="370" y="0"/>
                    </a:moveTo>
                    <a:cubicBezTo>
                      <a:pt x="191" y="0"/>
                      <a:pt x="1" y="155"/>
                      <a:pt x="1" y="334"/>
                    </a:cubicBezTo>
                    <a:lnTo>
                      <a:pt x="1" y="1632"/>
                    </a:lnTo>
                    <a:cubicBezTo>
                      <a:pt x="1" y="1822"/>
                      <a:pt x="191" y="1965"/>
                      <a:pt x="370" y="1965"/>
                    </a:cubicBezTo>
                    <a:cubicBezTo>
                      <a:pt x="560" y="1965"/>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1fa3544c3f_0_104"/>
              <p:cNvSpPr/>
              <p:nvPr/>
            </p:nvSpPr>
            <p:spPr>
              <a:xfrm>
                <a:off x="1994039" y="1524613"/>
                <a:ext cx="22357" cy="59368"/>
              </a:xfrm>
              <a:custGeom>
                <a:rect b="b" l="l" r="r" t="t"/>
                <a:pathLst>
                  <a:path extrusionOk="0" h="1965" w="740">
                    <a:moveTo>
                      <a:pt x="370" y="0"/>
                    </a:moveTo>
                    <a:cubicBezTo>
                      <a:pt x="191" y="0"/>
                      <a:pt x="1" y="143"/>
                      <a:pt x="1" y="334"/>
                    </a:cubicBezTo>
                    <a:lnTo>
                      <a:pt x="1" y="1631"/>
                    </a:lnTo>
                    <a:cubicBezTo>
                      <a:pt x="1" y="1810"/>
                      <a:pt x="191" y="1965"/>
                      <a:pt x="370" y="1965"/>
                    </a:cubicBezTo>
                    <a:cubicBezTo>
                      <a:pt x="560" y="1965"/>
                      <a:pt x="739" y="1810"/>
                      <a:pt x="739" y="1631"/>
                    </a:cubicBezTo>
                    <a:lnTo>
                      <a:pt x="739" y="334"/>
                    </a:lnTo>
                    <a:cubicBezTo>
                      <a:pt x="739" y="143"/>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1fa3544c3f_0_104"/>
              <p:cNvSpPr/>
              <p:nvPr/>
            </p:nvSpPr>
            <p:spPr>
              <a:xfrm>
                <a:off x="1994039" y="1602650"/>
                <a:ext cx="22357" cy="59760"/>
              </a:xfrm>
              <a:custGeom>
                <a:rect b="b" l="l" r="r" t="t"/>
                <a:pathLst>
                  <a:path extrusionOk="0" h="1978" w="740">
                    <a:moveTo>
                      <a:pt x="370" y="1"/>
                    </a:moveTo>
                    <a:cubicBezTo>
                      <a:pt x="191" y="1"/>
                      <a:pt x="1" y="156"/>
                      <a:pt x="1" y="346"/>
                    </a:cubicBezTo>
                    <a:lnTo>
                      <a:pt x="1" y="1644"/>
                    </a:lnTo>
                    <a:cubicBezTo>
                      <a:pt x="1" y="1823"/>
                      <a:pt x="191" y="1977"/>
                      <a:pt x="370" y="1977"/>
                    </a:cubicBezTo>
                    <a:cubicBezTo>
                      <a:pt x="560" y="1977"/>
                      <a:pt x="739" y="1823"/>
                      <a:pt x="739" y="1644"/>
                    </a:cubicBezTo>
                    <a:lnTo>
                      <a:pt x="739" y="346"/>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11fa3544c3f_0_104"/>
              <p:cNvSpPr/>
              <p:nvPr/>
            </p:nvSpPr>
            <p:spPr>
              <a:xfrm>
                <a:off x="1994039" y="1681079"/>
                <a:ext cx="22357" cy="59730"/>
              </a:xfrm>
              <a:custGeom>
                <a:rect b="b" l="l" r="r" t="t"/>
                <a:pathLst>
                  <a:path extrusionOk="0" h="1977" w="740">
                    <a:moveTo>
                      <a:pt x="370" y="0"/>
                    </a:moveTo>
                    <a:cubicBezTo>
                      <a:pt x="191" y="0"/>
                      <a:pt x="1" y="155"/>
                      <a:pt x="1" y="334"/>
                    </a:cubicBezTo>
                    <a:lnTo>
                      <a:pt x="1" y="1632"/>
                    </a:lnTo>
                    <a:cubicBezTo>
                      <a:pt x="1" y="1822"/>
                      <a:pt x="191" y="1977"/>
                      <a:pt x="370" y="1977"/>
                    </a:cubicBezTo>
                    <a:cubicBezTo>
                      <a:pt x="560" y="1977"/>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1fa3544c3f_0_104"/>
              <p:cNvSpPr/>
              <p:nvPr/>
            </p:nvSpPr>
            <p:spPr>
              <a:xfrm>
                <a:off x="1994039" y="1759509"/>
                <a:ext cx="22357" cy="59368"/>
              </a:xfrm>
              <a:custGeom>
                <a:rect b="b" l="l" r="r" t="t"/>
                <a:pathLst>
                  <a:path extrusionOk="0" h="1965" w="740">
                    <a:moveTo>
                      <a:pt x="370" y="0"/>
                    </a:moveTo>
                    <a:cubicBezTo>
                      <a:pt x="191" y="0"/>
                      <a:pt x="1" y="155"/>
                      <a:pt x="1" y="333"/>
                    </a:cubicBezTo>
                    <a:lnTo>
                      <a:pt x="1" y="1631"/>
                    </a:lnTo>
                    <a:cubicBezTo>
                      <a:pt x="1" y="1822"/>
                      <a:pt x="191" y="1965"/>
                      <a:pt x="370" y="1965"/>
                    </a:cubicBezTo>
                    <a:cubicBezTo>
                      <a:pt x="560" y="1965"/>
                      <a:pt x="739" y="1822"/>
                      <a:pt x="739" y="1631"/>
                    </a:cubicBezTo>
                    <a:lnTo>
                      <a:pt x="739" y="333"/>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g11fa3544c3f_0_104"/>
            <p:cNvSpPr/>
            <p:nvPr/>
          </p:nvSpPr>
          <p:spPr>
            <a:xfrm>
              <a:off x="1957362" y="2163441"/>
              <a:ext cx="95713" cy="95713"/>
            </a:xfrm>
            <a:custGeom>
              <a:rect b="b" l="l" r="r" t="t"/>
              <a:pathLst>
                <a:path extrusionOk="0" h="3168" w="3168">
                  <a:moveTo>
                    <a:pt x="1584" y="1"/>
                  </a:moveTo>
                  <a:cubicBezTo>
                    <a:pt x="715" y="1"/>
                    <a:pt x="0" y="715"/>
                    <a:pt x="0" y="1584"/>
                  </a:cubicBezTo>
                  <a:cubicBezTo>
                    <a:pt x="0" y="2465"/>
                    <a:pt x="715" y="3168"/>
                    <a:pt x="1584" y="3168"/>
                  </a:cubicBezTo>
                  <a:cubicBezTo>
                    <a:pt x="2465" y="3168"/>
                    <a:pt x="3167" y="2465"/>
                    <a:pt x="3167" y="1584"/>
                  </a:cubicBezTo>
                  <a:cubicBezTo>
                    <a:pt x="3167" y="715"/>
                    <a:pt x="2465" y="1"/>
                    <a:pt x="1584"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1fa3544c3f_0_104"/>
            <p:cNvSpPr/>
            <p:nvPr/>
          </p:nvSpPr>
          <p:spPr>
            <a:xfrm>
              <a:off x="14555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25/03 Friday </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293" name="Google Shape;293;g11fa3544c3f_0_104"/>
            <p:cNvSpPr/>
            <p:nvPr/>
          </p:nvSpPr>
          <p:spPr>
            <a:xfrm>
              <a:off x="1676060" y="682883"/>
              <a:ext cx="658330" cy="742502"/>
            </a:xfrm>
            <a:custGeom>
              <a:rect b="b" l="l" r="r" t="t"/>
              <a:pathLst>
                <a:path extrusionOk="0" h="24576" w="21790">
                  <a:moveTo>
                    <a:pt x="10895" y="1"/>
                  </a:moveTo>
                  <a:cubicBezTo>
                    <a:pt x="10571" y="1"/>
                    <a:pt x="10246" y="84"/>
                    <a:pt x="9954" y="251"/>
                  </a:cubicBezTo>
                  <a:lnTo>
                    <a:pt x="941" y="5454"/>
                  </a:lnTo>
                  <a:cubicBezTo>
                    <a:pt x="358" y="5799"/>
                    <a:pt x="1" y="6418"/>
                    <a:pt x="1" y="7085"/>
                  </a:cubicBezTo>
                  <a:lnTo>
                    <a:pt x="1" y="17491"/>
                  </a:lnTo>
                  <a:cubicBezTo>
                    <a:pt x="1" y="18170"/>
                    <a:pt x="358" y="18789"/>
                    <a:pt x="941" y="19122"/>
                  </a:cubicBezTo>
                  <a:lnTo>
                    <a:pt x="9954" y="24325"/>
                  </a:lnTo>
                  <a:cubicBezTo>
                    <a:pt x="10246" y="24492"/>
                    <a:pt x="10571" y="24575"/>
                    <a:pt x="10895" y="24575"/>
                  </a:cubicBezTo>
                  <a:cubicBezTo>
                    <a:pt x="11219" y="24575"/>
                    <a:pt x="11544" y="24492"/>
                    <a:pt x="11836" y="24325"/>
                  </a:cubicBezTo>
                  <a:lnTo>
                    <a:pt x="20849" y="19122"/>
                  </a:lnTo>
                  <a:cubicBezTo>
                    <a:pt x="21432" y="18789"/>
                    <a:pt x="21789" y="18170"/>
                    <a:pt x="21789" y="17491"/>
                  </a:cubicBezTo>
                  <a:lnTo>
                    <a:pt x="21789" y="7085"/>
                  </a:lnTo>
                  <a:cubicBezTo>
                    <a:pt x="21789" y="6418"/>
                    <a:pt x="21432" y="5799"/>
                    <a:pt x="20849" y="5454"/>
                  </a:cubicBezTo>
                  <a:lnTo>
                    <a:pt x="11836" y="251"/>
                  </a:lnTo>
                  <a:cubicBezTo>
                    <a:pt x="11544" y="84"/>
                    <a:pt x="11219" y="1"/>
                    <a:pt x="10895"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1fa3544c3f_0_104"/>
            <p:cNvSpPr/>
            <p:nvPr/>
          </p:nvSpPr>
          <p:spPr>
            <a:xfrm>
              <a:off x="1744067" y="759862"/>
              <a:ext cx="522314" cy="588630"/>
            </a:xfrm>
            <a:custGeom>
              <a:rect b="b" l="l" r="r" t="t"/>
              <a:pathLst>
                <a:path extrusionOk="0" h="19483" w="17288">
                  <a:moveTo>
                    <a:pt x="8644" y="1"/>
                  </a:moveTo>
                  <a:cubicBezTo>
                    <a:pt x="8376" y="1"/>
                    <a:pt x="8108" y="72"/>
                    <a:pt x="7870" y="215"/>
                  </a:cubicBezTo>
                  <a:lnTo>
                    <a:pt x="774" y="4311"/>
                  </a:lnTo>
                  <a:cubicBezTo>
                    <a:pt x="298" y="4585"/>
                    <a:pt x="0" y="5096"/>
                    <a:pt x="0" y="5644"/>
                  </a:cubicBezTo>
                  <a:lnTo>
                    <a:pt x="0" y="13836"/>
                  </a:lnTo>
                  <a:cubicBezTo>
                    <a:pt x="0" y="14395"/>
                    <a:pt x="298" y="14895"/>
                    <a:pt x="774" y="15181"/>
                  </a:cubicBezTo>
                  <a:lnTo>
                    <a:pt x="7870" y="19277"/>
                  </a:lnTo>
                  <a:cubicBezTo>
                    <a:pt x="8108" y="19414"/>
                    <a:pt x="8376" y="19482"/>
                    <a:pt x="8644" y="19482"/>
                  </a:cubicBezTo>
                  <a:cubicBezTo>
                    <a:pt x="8912" y="19482"/>
                    <a:pt x="9180" y="19414"/>
                    <a:pt x="9418" y="19277"/>
                  </a:cubicBezTo>
                  <a:lnTo>
                    <a:pt x="16514" y="15181"/>
                  </a:lnTo>
                  <a:cubicBezTo>
                    <a:pt x="16990" y="14895"/>
                    <a:pt x="17288" y="14395"/>
                    <a:pt x="17288" y="13836"/>
                  </a:cubicBezTo>
                  <a:lnTo>
                    <a:pt x="17288" y="5644"/>
                  </a:lnTo>
                  <a:cubicBezTo>
                    <a:pt x="17288" y="5096"/>
                    <a:pt x="16990" y="4585"/>
                    <a:pt x="16514" y="4311"/>
                  </a:cubicBezTo>
                  <a:lnTo>
                    <a:pt x="9418" y="215"/>
                  </a:lnTo>
                  <a:cubicBezTo>
                    <a:pt x="9180" y="72"/>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g11fa3544c3f_0_104"/>
            <p:cNvGrpSpPr/>
            <p:nvPr/>
          </p:nvGrpSpPr>
          <p:grpSpPr>
            <a:xfrm>
              <a:off x="1876062" y="939713"/>
              <a:ext cx="258317" cy="229190"/>
              <a:chOff x="1876062" y="939713"/>
              <a:chExt cx="258317" cy="229190"/>
            </a:xfrm>
          </p:grpSpPr>
          <p:sp>
            <p:nvSpPr>
              <p:cNvPr id="296" name="Google Shape;296;g11fa3544c3f_0_104"/>
              <p:cNvSpPr/>
              <p:nvPr/>
            </p:nvSpPr>
            <p:spPr>
              <a:xfrm>
                <a:off x="1912045" y="982885"/>
                <a:ext cx="185626" cy="186018"/>
              </a:xfrm>
              <a:custGeom>
                <a:rect b="b" l="l" r="r" t="t"/>
                <a:pathLst>
                  <a:path extrusionOk="0" h="6157" w="6144">
                    <a:moveTo>
                      <a:pt x="3179" y="0"/>
                    </a:moveTo>
                    <a:lnTo>
                      <a:pt x="36" y="2644"/>
                    </a:lnTo>
                    <a:lnTo>
                      <a:pt x="36" y="5954"/>
                    </a:lnTo>
                    <a:cubicBezTo>
                      <a:pt x="36" y="5954"/>
                      <a:pt x="0" y="6144"/>
                      <a:pt x="179" y="6144"/>
                    </a:cubicBezTo>
                    <a:lnTo>
                      <a:pt x="2322" y="6144"/>
                    </a:lnTo>
                    <a:lnTo>
                      <a:pt x="2322" y="4370"/>
                    </a:lnTo>
                    <a:cubicBezTo>
                      <a:pt x="2322" y="4370"/>
                      <a:pt x="2274" y="4072"/>
                      <a:pt x="2560" y="4072"/>
                    </a:cubicBezTo>
                    <a:lnTo>
                      <a:pt x="3453" y="4072"/>
                    </a:lnTo>
                    <a:cubicBezTo>
                      <a:pt x="3786" y="4072"/>
                      <a:pt x="3775" y="4370"/>
                      <a:pt x="3775" y="4370"/>
                    </a:cubicBezTo>
                    <a:lnTo>
                      <a:pt x="3763" y="6156"/>
                    </a:lnTo>
                    <a:lnTo>
                      <a:pt x="5882" y="6156"/>
                    </a:lnTo>
                    <a:cubicBezTo>
                      <a:pt x="6120" y="6156"/>
                      <a:pt x="6144" y="5906"/>
                      <a:pt x="6144" y="5906"/>
                    </a:cubicBezTo>
                    <a:lnTo>
                      <a:pt x="6144" y="2644"/>
                    </a:lnTo>
                    <a:lnTo>
                      <a:pt x="3179"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1fa3544c3f_0_104"/>
              <p:cNvSpPr/>
              <p:nvPr/>
            </p:nvSpPr>
            <p:spPr>
              <a:xfrm>
                <a:off x="1876062" y="939713"/>
                <a:ext cx="258317" cy="122421"/>
              </a:xfrm>
              <a:custGeom>
                <a:rect b="b" l="l" r="r" t="t"/>
                <a:pathLst>
                  <a:path extrusionOk="0" h="4052" w="8550">
                    <a:moveTo>
                      <a:pt x="4346" y="1"/>
                    </a:moveTo>
                    <a:lnTo>
                      <a:pt x="1" y="3835"/>
                    </a:lnTo>
                    <a:cubicBezTo>
                      <a:pt x="1" y="3835"/>
                      <a:pt x="117" y="4052"/>
                      <a:pt x="367" y="4052"/>
                    </a:cubicBezTo>
                    <a:cubicBezTo>
                      <a:pt x="493" y="4052"/>
                      <a:pt x="651" y="3997"/>
                      <a:pt x="846" y="3835"/>
                    </a:cubicBezTo>
                    <a:lnTo>
                      <a:pt x="4346" y="870"/>
                    </a:lnTo>
                    <a:lnTo>
                      <a:pt x="7621" y="3811"/>
                    </a:lnTo>
                    <a:cubicBezTo>
                      <a:pt x="7847" y="3973"/>
                      <a:pt x="8025" y="4028"/>
                      <a:pt x="8163" y="4028"/>
                    </a:cubicBezTo>
                    <a:cubicBezTo>
                      <a:pt x="8438" y="4028"/>
                      <a:pt x="8549" y="3811"/>
                      <a:pt x="8549" y="3811"/>
                    </a:cubicBezTo>
                    <a:lnTo>
                      <a:pt x="4346"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1fa3544c3f_0_104"/>
              <p:cNvSpPr/>
              <p:nvPr/>
            </p:nvSpPr>
            <p:spPr>
              <a:xfrm>
                <a:off x="2077514" y="966329"/>
                <a:ext cx="24472" cy="51845"/>
              </a:xfrm>
              <a:custGeom>
                <a:rect b="b" l="l" r="r" t="t"/>
                <a:pathLst>
                  <a:path extrusionOk="0" h="1716" w="810">
                    <a:moveTo>
                      <a:pt x="36" y="1"/>
                    </a:moveTo>
                    <a:lnTo>
                      <a:pt x="0" y="1013"/>
                    </a:lnTo>
                    <a:lnTo>
                      <a:pt x="810" y="1715"/>
                    </a:lnTo>
                    <a:lnTo>
                      <a:pt x="810"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g11fa3544c3f_0_104"/>
            <p:cNvSpPr txBox="1"/>
            <p:nvPr/>
          </p:nvSpPr>
          <p:spPr>
            <a:xfrm>
              <a:off x="1106100" y="3253375"/>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Meet and Greet Session: </a:t>
              </a:r>
              <a:r>
                <a:rPr b="1" i="0" lang="en-US" sz="1200" u="none" cap="none" strike="noStrike">
                  <a:solidFill>
                    <a:srgbClr val="434343"/>
                  </a:solidFill>
                  <a:latin typeface="Roboto"/>
                  <a:ea typeface="Roboto"/>
                  <a:cs typeface="Roboto"/>
                  <a:sym typeface="Roboto"/>
                </a:rPr>
                <a:t>14:00 - 15:30</a:t>
              </a:r>
              <a:endParaRPr b="1" i="0" sz="1200" u="none" cap="none" strike="noStrike">
                <a:solidFill>
                  <a:srgbClr val="434343"/>
                </a:solidFill>
                <a:latin typeface="Roboto"/>
                <a:ea typeface="Roboto"/>
                <a:cs typeface="Roboto"/>
                <a:sym typeface="Roboto"/>
              </a:endParaRPr>
            </a:p>
          </p:txBody>
        </p:sp>
        <p:sp>
          <p:nvSpPr>
            <p:cNvPr id="300" name="Google Shape;300;g11fa3544c3f_0_104"/>
            <p:cNvSpPr txBox="1"/>
            <p:nvPr/>
          </p:nvSpPr>
          <p:spPr>
            <a:xfrm>
              <a:off x="1106100" y="29065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Opening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01" name="Google Shape;301;g11fa3544c3f_0_104"/>
          <p:cNvGrpSpPr/>
          <p:nvPr/>
        </p:nvGrpSpPr>
        <p:grpSpPr>
          <a:xfrm>
            <a:off x="10237215" y="2226918"/>
            <a:ext cx="1962399" cy="3964082"/>
            <a:chOff x="2385142" y="1236778"/>
            <a:chExt cx="1641900" cy="3225978"/>
          </a:xfrm>
        </p:grpSpPr>
        <p:sp>
          <p:nvSpPr>
            <p:cNvPr id="302" name="Google Shape;302;g11fa3544c3f_0_104"/>
            <p:cNvSpPr/>
            <p:nvPr/>
          </p:nvSpPr>
          <p:spPr>
            <a:xfrm>
              <a:off x="27173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1</a:t>
              </a:r>
              <a:r>
                <a:rPr lang="en-US" sz="1700">
                  <a:solidFill>
                    <a:srgbClr val="FFFFFF"/>
                  </a:solidFill>
                  <a:latin typeface="Fira Sans Extra Condensed"/>
                  <a:ea typeface="Fira Sans Extra Condensed"/>
                  <a:cs typeface="Fira Sans Extra Condensed"/>
                  <a:sym typeface="Fira Sans Extra Condensed"/>
                </a:rPr>
                <a:t>5</a:t>
              </a:r>
              <a:r>
                <a:rPr b="0" i="0" lang="en-US" sz="1700" u="none" cap="none" strike="noStrike">
                  <a:solidFill>
                    <a:srgbClr val="FFFFFF"/>
                  </a:solidFill>
                  <a:latin typeface="Fira Sans Extra Condensed"/>
                  <a:ea typeface="Fira Sans Extra Condensed"/>
                  <a:cs typeface="Fira Sans Extra Condensed"/>
                  <a:sym typeface="Fira Sans Extra Condensed"/>
                </a:rPr>
                <a:t>/04 </a:t>
              </a:r>
              <a:r>
                <a:rPr lang="en-US" sz="1700">
                  <a:solidFill>
                    <a:srgbClr val="FFFFFF"/>
                  </a:solidFill>
                  <a:latin typeface="Fira Sans Extra Condensed"/>
                  <a:ea typeface="Fira Sans Extra Condensed"/>
                  <a:cs typeface="Fira Sans Extra Condensed"/>
                  <a:sym typeface="Fira Sans Extra Condensed"/>
                </a:rPr>
                <a:t>Friday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03" name="Google Shape;303;g11fa3544c3f_0_104"/>
            <p:cNvGrpSpPr/>
            <p:nvPr/>
          </p:nvGrpSpPr>
          <p:grpSpPr>
            <a:xfrm>
              <a:off x="3315568" y="3003358"/>
              <a:ext cx="22690" cy="608315"/>
              <a:chOff x="3315568" y="3003358"/>
              <a:chExt cx="22690" cy="608315"/>
            </a:xfrm>
          </p:grpSpPr>
          <p:sp>
            <p:nvSpPr>
              <p:cNvPr id="304" name="Google Shape;304;g11fa3544c3f_0_104"/>
              <p:cNvSpPr/>
              <p:nvPr/>
            </p:nvSpPr>
            <p:spPr>
              <a:xfrm>
                <a:off x="3315568" y="3551913"/>
                <a:ext cx="22690" cy="59760"/>
              </a:xfrm>
              <a:custGeom>
                <a:rect b="b" l="l" r="r" t="t"/>
                <a:pathLst>
                  <a:path extrusionOk="0" h="1978" w="751">
                    <a:moveTo>
                      <a:pt x="0" y="1"/>
                    </a:moveTo>
                    <a:lnTo>
                      <a:pt x="0" y="798"/>
                    </a:lnTo>
                    <a:lnTo>
                      <a:pt x="0" y="1656"/>
                    </a:lnTo>
                    <a:lnTo>
                      <a:pt x="0" y="1930"/>
                    </a:lnTo>
                    <a:lnTo>
                      <a:pt x="215" y="1930"/>
                    </a:lnTo>
                    <a:cubicBezTo>
                      <a:pt x="274" y="1965"/>
                      <a:pt x="322" y="1977"/>
                      <a:pt x="393" y="1977"/>
                    </a:cubicBezTo>
                    <a:cubicBezTo>
                      <a:pt x="453" y="1977"/>
                      <a:pt x="512" y="1965"/>
                      <a:pt x="560" y="1930"/>
                    </a:cubicBezTo>
                    <a:lnTo>
                      <a:pt x="750" y="1930"/>
                    </a:lnTo>
                    <a:lnTo>
                      <a:pt x="750" y="1251"/>
                    </a:lnTo>
                    <a:lnTo>
                      <a:pt x="750" y="394"/>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1fa3544c3f_0_104"/>
              <p:cNvSpPr/>
              <p:nvPr/>
            </p:nvSpPr>
            <p:spPr>
              <a:xfrm>
                <a:off x="3315568" y="3474239"/>
                <a:ext cx="22690" cy="59730"/>
              </a:xfrm>
              <a:custGeom>
                <a:rect b="b" l="l" r="r" t="t"/>
                <a:pathLst>
                  <a:path extrusionOk="0" h="1977" w="751">
                    <a:moveTo>
                      <a:pt x="393" y="0"/>
                    </a:moveTo>
                    <a:cubicBezTo>
                      <a:pt x="334" y="0"/>
                      <a:pt x="286" y="12"/>
                      <a:pt x="238" y="36"/>
                    </a:cubicBezTo>
                    <a:lnTo>
                      <a:pt x="0" y="36"/>
                    </a:lnTo>
                    <a:lnTo>
                      <a:pt x="0" y="798"/>
                    </a:lnTo>
                    <a:lnTo>
                      <a:pt x="0" y="1655"/>
                    </a:lnTo>
                    <a:lnTo>
                      <a:pt x="0" y="1976"/>
                    </a:lnTo>
                    <a:lnTo>
                      <a:pt x="750" y="1976"/>
                    </a:lnTo>
                    <a:lnTo>
                      <a:pt x="750" y="1250"/>
                    </a:lnTo>
                    <a:lnTo>
                      <a:pt x="750" y="393"/>
                    </a:lnTo>
                    <a:lnTo>
                      <a:pt x="750" y="36"/>
                    </a:lnTo>
                    <a:lnTo>
                      <a:pt x="536" y="36"/>
                    </a:lnTo>
                    <a:cubicBezTo>
                      <a:pt x="488" y="12"/>
                      <a:pt x="441" y="0"/>
                      <a:pt x="393"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11fa3544c3f_0_104"/>
              <p:cNvSpPr/>
              <p:nvPr/>
            </p:nvSpPr>
            <p:spPr>
              <a:xfrm>
                <a:off x="3315568" y="3394359"/>
                <a:ext cx="22690" cy="60485"/>
              </a:xfrm>
              <a:custGeom>
                <a:rect b="b" l="l" r="r" t="t"/>
                <a:pathLst>
                  <a:path extrusionOk="0" h="2002" w="751">
                    <a:moveTo>
                      <a:pt x="0" y="1"/>
                    </a:moveTo>
                    <a:lnTo>
                      <a:pt x="0" y="870"/>
                    </a:lnTo>
                    <a:lnTo>
                      <a:pt x="0" y="1727"/>
                    </a:lnTo>
                    <a:lnTo>
                      <a:pt x="0" y="1942"/>
                    </a:lnTo>
                    <a:lnTo>
                      <a:pt x="191" y="1942"/>
                    </a:lnTo>
                    <a:cubicBezTo>
                      <a:pt x="250" y="1977"/>
                      <a:pt x="322" y="2001"/>
                      <a:pt x="393" y="2001"/>
                    </a:cubicBezTo>
                    <a:cubicBezTo>
                      <a:pt x="465" y="2001"/>
                      <a:pt x="524" y="1977"/>
                      <a:pt x="584" y="1942"/>
                    </a:cubicBezTo>
                    <a:lnTo>
                      <a:pt x="750" y="1942"/>
                    </a:lnTo>
                    <a:lnTo>
                      <a:pt x="750" y="1322"/>
                    </a:lnTo>
                    <a:lnTo>
                      <a:pt x="750" y="46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11fa3544c3f_0_104"/>
              <p:cNvSpPr/>
              <p:nvPr/>
            </p:nvSpPr>
            <p:spPr>
              <a:xfrm>
                <a:off x="3315568" y="3317379"/>
                <a:ext cx="22690" cy="59035"/>
              </a:xfrm>
              <a:custGeom>
                <a:rect b="b" l="l" r="r" t="t"/>
                <a:pathLst>
                  <a:path extrusionOk="0" h="1954" w="751">
                    <a:moveTo>
                      <a:pt x="393" y="1"/>
                    </a:moveTo>
                    <a:cubicBezTo>
                      <a:pt x="346" y="1"/>
                      <a:pt x="310" y="1"/>
                      <a:pt x="274" y="25"/>
                    </a:cubicBezTo>
                    <a:lnTo>
                      <a:pt x="0" y="25"/>
                    </a:lnTo>
                    <a:lnTo>
                      <a:pt x="0" y="846"/>
                    </a:lnTo>
                    <a:lnTo>
                      <a:pt x="0" y="1703"/>
                    </a:lnTo>
                    <a:lnTo>
                      <a:pt x="0" y="1954"/>
                    </a:lnTo>
                    <a:lnTo>
                      <a:pt x="750" y="1954"/>
                    </a:lnTo>
                    <a:lnTo>
                      <a:pt x="750" y="1299"/>
                    </a:lnTo>
                    <a:lnTo>
                      <a:pt x="750" y="441"/>
                    </a:lnTo>
                    <a:lnTo>
                      <a:pt x="750" y="25"/>
                    </a:lnTo>
                    <a:lnTo>
                      <a:pt x="500" y="25"/>
                    </a:lnTo>
                    <a:cubicBezTo>
                      <a:pt x="465" y="1"/>
                      <a:pt x="429"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11fa3544c3f_0_104"/>
              <p:cNvSpPr/>
              <p:nvPr/>
            </p:nvSpPr>
            <p:spPr>
              <a:xfrm>
                <a:off x="3315568" y="3237167"/>
                <a:ext cx="22690" cy="62993"/>
              </a:xfrm>
              <a:custGeom>
                <a:rect b="b" l="l" r="r" t="t"/>
                <a:pathLst>
                  <a:path extrusionOk="0" h="2085" w="751">
                    <a:moveTo>
                      <a:pt x="72" y="1"/>
                    </a:moveTo>
                    <a:lnTo>
                      <a:pt x="0" y="72"/>
                    </a:lnTo>
                    <a:lnTo>
                      <a:pt x="0" y="929"/>
                    </a:lnTo>
                    <a:lnTo>
                      <a:pt x="0" y="1787"/>
                    </a:lnTo>
                    <a:lnTo>
                      <a:pt x="0" y="2084"/>
                    </a:lnTo>
                    <a:lnTo>
                      <a:pt x="750" y="2084"/>
                    </a:lnTo>
                    <a:lnTo>
                      <a:pt x="750" y="1382"/>
                    </a:lnTo>
                    <a:lnTo>
                      <a:pt x="750" y="52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11fa3544c3f_0_104"/>
              <p:cNvSpPr/>
              <p:nvPr/>
            </p:nvSpPr>
            <p:spPr>
              <a:xfrm>
                <a:off x="3315568" y="3160187"/>
                <a:ext cx="22690" cy="59398"/>
              </a:xfrm>
              <a:custGeom>
                <a:rect b="b" l="l" r="r" t="t"/>
                <a:pathLst>
                  <a:path extrusionOk="0" h="1966" w="751">
                    <a:moveTo>
                      <a:pt x="393" y="1"/>
                    </a:moveTo>
                    <a:cubicBezTo>
                      <a:pt x="369" y="1"/>
                      <a:pt x="346" y="13"/>
                      <a:pt x="322" y="13"/>
                    </a:cubicBezTo>
                    <a:lnTo>
                      <a:pt x="0" y="13"/>
                    </a:lnTo>
                    <a:lnTo>
                      <a:pt x="0" y="25"/>
                    </a:lnTo>
                    <a:lnTo>
                      <a:pt x="0" y="49"/>
                    </a:lnTo>
                    <a:lnTo>
                      <a:pt x="0" y="906"/>
                    </a:lnTo>
                    <a:lnTo>
                      <a:pt x="0" y="1763"/>
                    </a:lnTo>
                    <a:lnTo>
                      <a:pt x="0" y="1953"/>
                    </a:lnTo>
                    <a:lnTo>
                      <a:pt x="298" y="1953"/>
                    </a:lnTo>
                    <a:cubicBezTo>
                      <a:pt x="334" y="1953"/>
                      <a:pt x="357" y="1965"/>
                      <a:pt x="393" y="1965"/>
                    </a:cubicBezTo>
                    <a:cubicBezTo>
                      <a:pt x="417" y="1965"/>
                      <a:pt x="441" y="1953"/>
                      <a:pt x="477" y="1953"/>
                    </a:cubicBezTo>
                    <a:lnTo>
                      <a:pt x="750" y="1953"/>
                    </a:lnTo>
                    <a:lnTo>
                      <a:pt x="750" y="1358"/>
                    </a:lnTo>
                    <a:lnTo>
                      <a:pt x="750" y="501"/>
                    </a:lnTo>
                    <a:lnTo>
                      <a:pt x="750" y="13"/>
                    </a:lnTo>
                    <a:lnTo>
                      <a:pt x="453" y="13"/>
                    </a:lnTo>
                    <a:cubicBezTo>
                      <a:pt x="429" y="13"/>
                      <a:pt x="405"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1fa3544c3f_0_104"/>
              <p:cNvSpPr/>
              <p:nvPr/>
            </p:nvSpPr>
            <p:spPr>
              <a:xfrm>
                <a:off x="3315931" y="3081788"/>
                <a:ext cx="22327" cy="60818"/>
              </a:xfrm>
              <a:custGeom>
                <a:rect b="b" l="l" r="r" t="t"/>
                <a:pathLst>
                  <a:path extrusionOk="0" h="2013" w="739">
                    <a:moveTo>
                      <a:pt x="381" y="0"/>
                    </a:moveTo>
                    <a:cubicBezTo>
                      <a:pt x="298" y="0"/>
                      <a:pt x="226" y="36"/>
                      <a:pt x="167" y="84"/>
                    </a:cubicBezTo>
                    <a:lnTo>
                      <a:pt x="72" y="84"/>
                    </a:lnTo>
                    <a:lnTo>
                      <a:pt x="0" y="72"/>
                    </a:lnTo>
                    <a:lnTo>
                      <a:pt x="0" y="929"/>
                    </a:lnTo>
                    <a:lnTo>
                      <a:pt x="0" y="1786"/>
                    </a:lnTo>
                    <a:lnTo>
                      <a:pt x="0" y="2012"/>
                    </a:lnTo>
                    <a:lnTo>
                      <a:pt x="738" y="2012"/>
                    </a:lnTo>
                    <a:lnTo>
                      <a:pt x="738" y="1381"/>
                    </a:lnTo>
                    <a:lnTo>
                      <a:pt x="738" y="524"/>
                    </a:lnTo>
                    <a:lnTo>
                      <a:pt x="738" y="84"/>
                    </a:lnTo>
                    <a:lnTo>
                      <a:pt x="584" y="84"/>
                    </a:lnTo>
                    <a:cubicBezTo>
                      <a:pt x="524" y="36"/>
                      <a:pt x="453" y="0"/>
                      <a:pt x="381"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11fa3544c3f_0_104"/>
              <p:cNvSpPr/>
              <p:nvPr/>
            </p:nvSpPr>
            <p:spPr>
              <a:xfrm>
                <a:off x="3317351" y="3081788"/>
                <a:ext cx="755" cy="2175"/>
              </a:xfrm>
              <a:custGeom>
                <a:rect b="b" l="l" r="r" t="t"/>
                <a:pathLst>
                  <a:path extrusionOk="0" h="72" w="25">
                    <a:moveTo>
                      <a:pt x="1" y="0"/>
                    </a:moveTo>
                    <a:lnTo>
                      <a:pt x="1" y="72"/>
                    </a:lnTo>
                    <a:lnTo>
                      <a:pt x="25"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11fa3544c3f_0_104"/>
              <p:cNvSpPr/>
              <p:nvPr/>
            </p:nvSpPr>
            <p:spPr>
              <a:xfrm>
                <a:off x="3315568" y="3003358"/>
                <a:ext cx="22690" cy="59035"/>
              </a:xfrm>
              <a:custGeom>
                <a:rect b="b" l="l" r="r" t="t"/>
                <a:pathLst>
                  <a:path extrusionOk="0" h="1954" w="751">
                    <a:moveTo>
                      <a:pt x="0" y="1"/>
                    </a:moveTo>
                    <a:lnTo>
                      <a:pt x="0" y="36"/>
                    </a:lnTo>
                    <a:lnTo>
                      <a:pt x="0" y="96"/>
                    </a:lnTo>
                    <a:lnTo>
                      <a:pt x="0" y="953"/>
                    </a:lnTo>
                    <a:lnTo>
                      <a:pt x="0" y="1811"/>
                    </a:lnTo>
                    <a:lnTo>
                      <a:pt x="0" y="1930"/>
                    </a:lnTo>
                    <a:lnTo>
                      <a:pt x="250" y="1930"/>
                    </a:lnTo>
                    <a:cubicBezTo>
                      <a:pt x="298" y="1953"/>
                      <a:pt x="346" y="1953"/>
                      <a:pt x="393" y="1953"/>
                    </a:cubicBezTo>
                    <a:cubicBezTo>
                      <a:pt x="441" y="1953"/>
                      <a:pt x="477" y="1953"/>
                      <a:pt x="524" y="1930"/>
                    </a:cubicBezTo>
                    <a:lnTo>
                      <a:pt x="750" y="1930"/>
                    </a:lnTo>
                    <a:lnTo>
                      <a:pt x="750" y="1406"/>
                    </a:lnTo>
                    <a:lnTo>
                      <a:pt x="750" y="548"/>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g11fa3544c3f_0_104"/>
            <p:cNvSpPr/>
            <p:nvPr/>
          </p:nvSpPr>
          <p:spPr>
            <a:xfrm>
              <a:off x="3279586" y="2876740"/>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11fa3544c3f_0_104"/>
            <p:cNvSpPr/>
            <p:nvPr/>
          </p:nvSpPr>
          <p:spPr>
            <a:xfrm>
              <a:off x="2992182" y="3720616"/>
              <a:ext cx="658300" cy="742140"/>
            </a:xfrm>
            <a:custGeom>
              <a:rect b="b" l="l" r="r" t="t"/>
              <a:pathLst>
                <a:path extrusionOk="0" h="24564" w="21789">
                  <a:moveTo>
                    <a:pt x="10895" y="1"/>
                  </a:moveTo>
                  <a:cubicBezTo>
                    <a:pt x="10570" y="1"/>
                    <a:pt x="10246" y="84"/>
                    <a:pt x="9954" y="251"/>
                  </a:cubicBezTo>
                  <a:lnTo>
                    <a:pt x="941" y="5454"/>
                  </a:lnTo>
                  <a:cubicBezTo>
                    <a:pt x="358" y="5787"/>
                    <a:pt x="1" y="6406"/>
                    <a:pt x="1" y="7085"/>
                  </a:cubicBezTo>
                  <a:lnTo>
                    <a:pt x="1" y="17479"/>
                  </a:lnTo>
                  <a:cubicBezTo>
                    <a:pt x="1" y="18158"/>
                    <a:pt x="358" y="18777"/>
                    <a:pt x="941" y="19110"/>
                  </a:cubicBezTo>
                  <a:lnTo>
                    <a:pt x="9954" y="24313"/>
                  </a:lnTo>
                  <a:cubicBezTo>
                    <a:pt x="10246" y="24480"/>
                    <a:pt x="10570" y="24563"/>
                    <a:pt x="10895" y="24563"/>
                  </a:cubicBezTo>
                  <a:cubicBezTo>
                    <a:pt x="11219" y="24563"/>
                    <a:pt x="11544" y="24480"/>
                    <a:pt x="11835" y="24313"/>
                  </a:cubicBezTo>
                  <a:lnTo>
                    <a:pt x="20848" y="19110"/>
                  </a:lnTo>
                  <a:cubicBezTo>
                    <a:pt x="21432" y="18777"/>
                    <a:pt x="21789" y="18158"/>
                    <a:pt x="21789" y="17479"/>
                  </a:cubicBezTo>
                  <a:lnTo>
                    <a:pt x="21789" y="7085"/>
                  </a:lnTo>
                  <a:cubicBezTo>
                    <a:pt x="21789" y="6406"/>
                    <a:pt x="21432" y="5787"/>
                    <a:pt x="20848" y="5454"/>
                  </a:cubicBezTo>
                  <a:lnTo>
                    <a:pt x="11835" y="251"/>
                  </a:lnTo>
                  <a:cubicBezTo>
                    <a:pt x="11544" y="84"/>
                    <a:pt x="11219" y="1"/>
                    <a:pt x="1089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1fa3544c3f_0_104"/>
            <p:cNvSpPr/>
            <p:nvPr/>
          </p:nvSpPr>
          <p:spPr>
            <a:xfrm>
              <a:off x="3060158" y="3797505"/>
              <a:ext cx="522344" cy="588358"/>
            </a:xfrm>
            <a:custGeom>
              <a:rect b="b" l="l" r="r" t="t"/>
              <a:pathLst>
                <a:path extrusionOk="0" h="19474" w="17289">
                  <a:moveTo>
                    <a:pt x="8645" y="1"/>
                  </a:moveTo>
                  <a:cubicBezTo>
                    <a:pt x="8377" y="1"/>
                    <a:pt x="8109" y="69"/>
                    <a:pt x="7871" y="206"/>
                  </a:cubicBezTo>
                  <a:lnTo>
                    <a:pt x="775" y="4302"/>
                  </a:lnTo>
                  <a:cubicBezTo>
                    <a:pt x="299" y="4576"/>
                    <a:pt x="1" y="5088"/>
                    <a:pt x="1" y="5635"/>
                  </a:cubicBezTo>
                  <a:lnTo>
                    <a:pt x="1" y="13839"/>
                  </a:lnTo>
                  <a:cubicBezTo>
                    <a:pt x="1" y="14386"/>
                    <a:pt x="299" y="14898"/>
                    <a:pt x="775" y="15172"/>
                  </a:cubicBezTo>
                  <a:lnTo>
                    <a:pt x="7871" y="19268"/>
                  </a:lnTo>
                  <a:cubicBezTo>
                    <a:pt x="8109" y="19405"/>
                    <a:pt x="8377" y="19473"/>
                    <a:pt x="8645" y="19473"/>
                  </a:cubicBezTo>
                  <a:cubicBezTo>
                    <a:pt x="8913" y="19473"/>
                    <a:pt x="9181" y="19405"/>
                    <a:pt x="9419" y="19268"/>
                  </a:cubicBezTo>
                  <a:lnTo>
                    <a:pt x="16515" y="15172"/>
                  </a:lnTo>
                  <a:cubicBezTo>
                    <a:pt x="16991" y="14898"/>
                    <a:pt x="17289" y="14386"/>
                    <a:pt x="17289" y="13839"/>
                  </a:cubicBezTo>
                  <a:lnTo>
                    <a:pt x="17289" y="5635"/>
                  </a:lnTo>
                  <a:cubicBezTo>
                    <a:pt x="17289" y="5088"/>
                    <a:pt x="16991" y="4576"/>
                    <a:pt x="16515" y="4302"/>
                  </a:cubicBezTo>
                  <a:lnTo>
                    <a:pt x="9419" y="206"/>
                  </a:lnTo>
                  <a:cubicBezTo>
                    <a:pt x="9181" y="69"/>
                    <a:pt x="8913" y="1"/>
                    <a:pt x="86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11fa3544c3f_0_104"/>
            <p:cNvSpPr/>
            <p:nvPr/>
          </p:nvSpPr>
          <p:spPr>
            <a:xfrm>
              <a:off x="3240734" y="3959107"/>
              <a:ext cx="161184" cy="265145"/>
            </a:xfrm>
            <a:custGeom>
              <a:rect b="b" l="l" r="r" t="t"/>
              <a:pathLst>
                <a:path extrusionOk="0" h="8776" w="5335">
                  <a:moveTo>
                    <a:pt x="2287" y="2275"/>
                  </a:moveTo>
                  <a:lnTo>
                    <a:pt x="2287" y="3608"/>
                  </a:lnTo>
                  <a:cubicBezTo>
                    <a:pt x="1882" y="3477"/>
                    <a:pt x="1608" y="3299"/>
                    <a:pt x="1608" y="2965"/>
                  </a:cubicBezTo>
                  <a:cubicBezTo>
                    <a:pt x="1608" y="2656"/>
                    <a:pt x="1799" y="2394"/>
                    <a:pt x="2287" y="2275"/>
                  </a:cubicBezTo>
                  <a:close/>
                  <a:moveTo>
                    <a:pt x="3192" y="5216"/>
                  </a:moveTo>
                  <a:cubicBezTo>
                    <a:pt x="3596" y="5346"/>
                    <a:pt x="3858" y="5525"/>
                    <a:pt x="3858" y="5858"/>
                  </a:cubicBezTo>
                  <a:cubicBezTo>
                    <a:pt x="3858" y="6156"/>
                    <a:pt x="3656" y="6394"/>
                    <a:pt x="3192" y="6501"/>
                  </a:cubicBezTo>
                  <a:lnTo>
                    <a:pt x="3192" y="5216"/>
                  </a:lnTo>
                  <a:close/>
                  <a:moveTo>
                    <a:pt x="2287" y="1"/>
                  </a:moveTo>
                  <a:lnTo>
                    <a:pt x="2287" y="1036"/>
                  </a:lnTo>
                  <a:cubicBezTo>
                    <a:pt x="834" y="1203"/>
                    <a:pt x="132" y="2048"/>
                    <a:pt x="132" y="3037"/>
                  </a:cubicBezTo>
                  <a:cubicBezTo>
                    <a:pt x="132" y="4382"/>
                    <a:pt x="1263" y="4727"/>
                    <a:pt x="2287" y="4977"/>
                  </a:cubicBezTo>
                  <a:lnTo>
                    <a:pt x="2287" y="6537"/>
                  </a:lnTo>
                  <a:cubicBezTo>
                    <a:pt x="1620" y="6478"/>
                    <a:pt x="965" y="6216"/>
                    <a:pt x="501" y="5870"/>
                  </a:cubicBezTo>
                  <a:lnTo>
                    <a:pt x="1" y="7013"/>
                  </a:lnTo>
                  <a:cubicBezTo>
                    <a:pt x="501" y="7418"/>
                    <a:pt x="1370" y="7704"/>
                    <a:pt x="2287" y="7763"/>
                  </a:cubicBezTo>
                  <a:lnTo>
                    <a:pt x="2287" y="8775"/>
                  </a:lnTo>
                  <a:lnTo>
                    <a:pt x="3192" y="8775"/>
                  </a:lnTo>
                  <a:lnTo>
                    <a:pt x="3192" y="7740"/>
                  </a:lnTo>
                  <a:cubicBezTo>
                    <a:pt x="4632" y="7561"/>
                    <a:pt x="5335" y="6716"/>
                    <a:pt x="5335" y="5739"/>
                  </a:cubicBezTo>
                  <a:cubicBezTo>
                    <a:pt x="5335" y="4430"/>
                    <a:pt x="4216" y="4084"/>
                    <a:pt x="3192" y="3834"/>
                  </a:cubicBezTo>
                  <a:lnTo>
                    <a:pt x="3192" y="2251"/>
                  </a:lnTo>
                  <a:cubicBezTo>
                    <a:pt x="3656" y="2299"/>
                    <a:pt x="4132" y="2465"/>
                    <a:pt x="4597" y="2739"/>
                  </a:cubicBezTo>
                  <a:lnTo>
                    <a:pt x="5061" y="1584"/>
                  </a:lnTo>
                  <a:cubicBezTo>
                    <a:pt x="4549" y="1263"/>
                    <a:pt x="3882" y="1072"/>
                    <a:pt x="3192" y="1013"/>
                  </a:cubicBezTo>
                  <a:lnTo>
                    <a:pt x="3192"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11fa3544c3f_0_104"/>
            <p:cNvSpPr txBox="1"/>
            <p:nvPr/>
          </p:nvSpPr>
          <p:spPr>
            <a:xfrm>
              <a:off x="2385142" y="1236778"/>
              <a:ext cx="1641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Candidates Announcement</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18" name="Google Shape;318;g11fa3544c3f_0_104"/>
            <p:cNvSpPr txBox="1"/>
            <p:nvPr/>
          </p:nvSpPr>
          <p:spPr>
            <a:xfrm>
              <a:off x="2385142" y="1583623"/>
              <a:ext cx="16419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Selected candidates will be contacted in order to proceed to the next stage</a:t>
              </a:r>
              <a:endParaRPr b="0" i="0" sz="1200" u="none" cap="none" strike="noStrike">
                <a:solidFill>
                  <a:srgbClr val="434343"/>
                </a:solidFill>
                <a:latin typeface="Roboto"/>
                <a:ea typeface="Roboto"/>
                <a:cs typeface="Roboto"/>
                <a:sym typeface="Roboto"/>
              </a:endParaRPr>
            </a:p>
          </p:txBody>
        </p:sp>
      </p:grpSp>
      <p:grpSp>
        <p:nvGrpSpPr>
          <p:cNvPr id="319" name="Google Shape;319;g11fa3544c3f_0_104"/>
          <p:cNvGrpSpPr/>
          <p:nvPr/>
        </p:nvGrpSpPr>
        <p:grpSpPr>
          <a:xfrm>
            <a:off x="7262638" y="2226034"/>
            <a:ext cx="2252474" cy="3964960"/>
            <a:chOff x="4904688" y="1236425"/>
            <a:chExt cx="1884600" cy="3226693"/>
          </a:xfrm>
        </p:grpSpPr>
        <p:sp>
          <p:nvSpPr>
            <p:cNvPr id="320" name="Google Shape;320;g11fa3544c3f_0_104"/>
            <p:cNvSpPr/>
            <p:nvPr/>
          </p:nvSpPr>
          <p:spPr>
            <a:xfrm>
              <a:off x="5240976"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01/04 Friday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21" name="Google Shape;321;g11fa3544c3f_0_104"/>
            <p:cNvGrpSpPr/>
            <p:nvPr/>
          </p:nvGrpSpPr>
          <p:grpSpPr>
            <a:xfrm>
              <a:off x="5824064" y="3003358"/>
              <a:ext cx="22690" cy="608315"/>
              <a:chOff x="5824064" y="3003358"/>
              <a:chExt cx="22690" cy="608315"/>
            </a:xfrm>
          </p:grpSpPr>
          <p:sp>
            <p:nvSpPr>
              <p:cNvPr id="322" name="Google Shape;322;g11fa3544c3f_0_104"/>
              <p:cNvSpPr/>
              <p:nvPr/>
            </p:nvSpPr>
            <p:spPr>
              <a:xfrm>
                <a:off x="5824064" y="3081788"/>
                <a:ext cx="22690" cy="60818"/>
              </a:xfrm>
              <a:custGeom>
                <a:rect b="b" l="l" r="r" t="t"/>
                <a:pathLst>
                  <a:path extrusionOk="0" h="2013" w="751">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1fa3544c3f_0_104"/>
              <p:cNvSpPr/>
              <p:nvPr/>
            </p:nvSpPr>
            <p:spPr>
              <a:xfrm>
                <a:off x="5824064" y="3551913"/>
                <a:ext cx="22690" cy="59760"/>
              </a:xfrm>
              <a:custGeom>
                <a:rect b="b" l="l" r="r" t="t"/>
                <a:pathLst>
                  <a:path extrusionOk="0" h="1978" w="751">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1fa3544c3f_0_104"/>
              <p:cNvSpPr/>
              <p:nvPr/>
            </p:nvSpPr>
            <p:spPr>
              <a:xfrm>
                <a:off x="5824064" y="3474239"/>
                <a:ext cx="22690" cy="59730"/>
              </a:xfrm>
              <a:custGeom>
                <a:rect b="b" l="l" r="r" t="t"/>
                <a:pathLst>
                  <a:path extrusionOk="0" h="1977" w="751">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1fa3544c3f_0_104"/>
              <p:cNvSpPr/>
              <p:nvPr/>
            </p:nvSpPr>
            <p:spPr>
              <a:xfrm>
                <a:off x="5824064" y="3394359"/>
                <a:ext cx="22690" cy="60485"/>
              </a:xfrm>
              <a:custGeom>
                <a:rect b="b" l="l" r="r" t="t"/>
                <a:pathLst>
                  <a:path extrusionOk="0" h="2002" w="751">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1fa3544c3f_0_104"/>
              <p:cNvSpPr/>
              <p:nvPr/>
            </p:nvSpPr>
            <p:spPr>
              <a:xfrm>
                <a:off x="5824064" y="3317379"/>
                <a:ext cx="22690" cy="59035"/>
              </a:xfrm>
              <a:custGeom>
                <a:rect b="b" l="l" r="r" t="t"/>
                <a:pathLst>
                  <a:path extrusionOk="0" h="1954" w="751">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1fa3544c3f_0_104"/>
              <p:cNvSpPr/>
              <p:nvPr/>
            </p:nvSpPr>
            <p:spPr>
              <a:xfrm>
                <a:off x="5824064" y="3237167"/>
                <a:ext cx="22690" cy="62993"/>
              </a:xfrm>
              <a:custGeom>
                <a:rect b="b" l="l" r="r" t="t"/>
                <a:pathLst>
                  <a:path extrusionOk="0" h="2085" w="751">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1fa3544c3f_0_104"/>
              <p:cNvSpPr/>
              <p:nvPr/>
            </p:nvSpPr>
            <p:spPr>
              <a:xfrm>
                <a:off x="5824064" y="3160187"/>
                <a:ext cx="22690" cy="59398"/>
              </a:xfrm>
              <a:custGeom>
                <a:rect b="b" l="l" r="r" t="t"/>
                <a:pathLst>
                  <a:path extrusionOk="0" h="1966" w="751">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11fa3544c3f_0_104"/>
              <p:cNvSpPr/>
              <p:nvPr/>
            </p:nvSpPr>
            <p:spPr>
              <a:xfrm>
                <a:off x="5824064" y="3003358"/>
                <a:ext cx="22690" cy="59035"/>
              </a:xfrm>
              <a:custGeom>
                <a:rect b="b" l="l" r="r" t="t"/>
                <a:pathLst>
                  <a:path extrusionOk="0" h="1954" w="751">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g11fa3544c3f_0_104"/>
            <p:cNvSpPr/>
            <p:nvPr/>
          </p:nvSpPr>
          <p:spPr>
            <a:xfrm>
              <a:off x="5787719" y="2876740"/>
              <a:ext cx="95713" cy="95713"/>
            </a:xfrm>
            <a:custGeom>
              <a:rect b="b" l="l" r="r" t="t"/>
              <a:pathLst>
                <a:path extrusionOk="0" h="3168" w="3168">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1fa3544c3f_0_104"/>
            <p:cNvSpPr/>
            <p:nvPr/>
          </p:nvSpPr>
          <p:spPr>
            <a:xfrm>
              <a:off x="5506447" y="3720978"/>
              <a:ext cx="658300" cy="742140"/>
            </a:xfrm>
            <a:custGeom>
              <a:rect b="b" l="l" r="r" t="t"/>
              <a:pathLst>
                <a:path extrusionOk="0" h="24564" w="21789">
                  <a:moveTo>
                    <a:pt x="10894" y="1"/>
                  </a:moveTo>
                  <a:cubicBezTo>
                    <a:pt x="10570" y="1"/>
                    <a:pt x="10245" y="84"/>
                    <a:pt x="9954" y="251"/>
                  </a:cubicBezTo>
                  <a:lnTo>
                    <a:pt x="941" y="5454"/>
                  </a:lnTo>
                  <a:cubicBezTo>
                    <a:pt x="357" y="5787"/>
                    <a:pt x="0" y="6406"/>
                    <a:pt x="0" y="7085"/>
                  </a:cubicBezTo>
                  <a:lnTo>
                    <a:pt x="0" y="17479"/>
                  </a:lnTo>
                  <a:cubicBezTo>
                    <a:pt x="0" y="18158"/>
                    <a:pt x="357" y="18777"/>
                    <a:pt x="941" y="19110"/>
                  </a:cubicBezTo>
                  <a:lnTo>
                    <a:pt x="9954" y="24313"/>
                  </a:lnTo>
                  <a:cubicBezTo>
                    <a:pt x="10245" y="24480"/>
                    <a:pt x="10570" y="24563"/>
                    <a:pt x="10894" y="24563"/>
                  </a:cubicBezTo>
                  <a:cubicBezTo>
                    <a:pt x="11219" y="24563"/>
                    <a:pt x="11543" y="24480"/>
                    <a:pt x="11835" y="24313"/>
                  </a:cubicBezTo>
                  <a:lnTo>
                    <a:pt x="20848" y="19110"/>
                  </a:lnTo>
                  <a:cubicBezTo>
                    <a:pt x="21431" y="18777"/>
                    <a:pt x="21788" y="18158"/>
                    <a:pt x="21788" y="17479"/>
                  </a:cubicBezTo>
                  <a:lnTo>
                    <a:pt x="21788" y="7085"/>
                  </a:lnTo>
                  <a:cubicBezTo>
                    <a:pt x="21788" y="6406"/>
                    <a:pt x="21431" y="5787"/>
                    <a:pt x="20848" y="5454"/>
                  </a:cubicBezTo>
                  <a:lnTo>
                    <a:pt x="11835" y="251"/>
                  </a:lnTo>
                  <a:cubicBezTo>
                    <a:pt x="11543" y="84"/>
                    <a:pt x="11219" y="1"/>
                    <a:pt x="1089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1fa3544c3f_0_104"/>
            <p:cNvSpPr/>
            <p:nvPr/>
          </p:nvSpPr>
          <p:spPr>
            <a:xfrm>
              <a:off x="5574424" y="3797867"/>
              <a:ext cx="522344" cy="588358"/>
            </a:xfrm>
            <a:custGeom>
              <a:rect b="b" l="l" r="r" t="t"/>
              <a:pathLst>
                <a:path extrusionOk="0" h="19474" w="17289">
                  <a:moveTo>
                    <a:pt x="8644" y="1"/>
                  </a:moveTo>
                  <a:cubicBezTo>
                    <a:pt x="8376" y="1"/>
                    <a:pt x="8108" y="69"/>
                    <a:pt x="7870" y="206"/>
                  </a:cubicBezTo>
                  <a:lnTo>
                    <a:pt x="774" y="4302"/>
                  </a:lnTo>
                  <a:cubicBezTo>
                    <a:pt x="298" y="4576"/>
                    <a:pt x="0" y="5088"/>
                    <a:pt x="0" y="5635"/>
                  </a:cubicBezTo>
                  <a:lnTo>
                    <a:pt x="0" y="13839"/>
                  </a:lnTo>
                  <a:cubicBezTo>
                    <a:pt x="0" y="14386"/>
                    <a:pt x="298" y="14898"/>
                    <a:pt x="774" y="15172"/>
                  </a:cubicBezTo>
                  <a:lnTo>
                    <a:pt x="7870" y="19268"/>
                  </a:lnTo>
                  <a:cubicBezTo>
                    <a:pt x="8108" y="19405"/>
                    <a:pt x="8376" y="19473"/>
                    <a:pt x="8644" y="19473"/>
                  </a:cubicBezTo>
                  <a:cubicBezTo>
                    <a:pt x="8912" y="19473"/>
                    <a:pt x="9180" y="19405"/>
                    <a:pt x="9418" y="19268"/>
                  </a:cubicBezTo>
                  <a:lnTo>
                    <a:pt x="16514" y="15172"/>
                  </a:lnTo>
                  <a:cubicBezTo>
                    <a:pt x="16991" y="14898"/>
                    <a:pt x="17288" y="14386"/>
                    <a:pt x="17288" y="13839"/>
                  </a:cubicBezTo>
                  <a:lnTo>
                    <a:pt x="17288" y="5635"/>
                  </a:lnTo>
                  <a:cubicBezTo>
                    <a:pt x="17288" y="5088"/>
                    <a:pt x="16991" y="4576"/>
                    <a:pt x="16514" y="4302"/>
                  </a:cubicBezTo>
                  <a:lnTo>
                    <a:pt x="9418" y="206"/>
                  </a:lnTo>
                  <a:cubicBezTo>
                    <a:pt x="9180" y="69"/>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g11fa3544c3f_0_104"/>
            <p:cNvGrpSpPr/>
            <p:nvPr/>
          </p:nvGrpSpPr>
          <p:grpSpPr>
            <a:xfrm>
              <a:off x="5697446" y="3993639"/>
              <a:ext cx="275865" cy="196802"/>
              <a:chOff x="5697446" y="3993639"/>
              <a:chExt cx="275865" cy="196802"/>
            </a:xfrm>
          </p:grpSpPr>
          <p:sp>
            <p:nvSpPr>
              <p:cNvPr id="334" name="Google Shape;334;g11fa3544c3f_0_104"/>
              <p:cNvSpPr/>
              <p:nvPr/>
            </p:nvSpPr>
            <p:spPr>
              <a:xfrm>
                <a:off x="5877659" y="4017386"/>
                <a:ext cx="65138" cy="84565"/>
              </a:xfrm>
              <a:custGeom>
                <a:rect b="b" l="l" r="r" t="t"/>
                <a:pathLst>
                  <a:path extrusionOk="0" h="2799" w="2156">
                    <a:moveTo>
                      <a:pt x="1000" y="0"/>
                    </a:moveTo>
                    <a:cubicBezTo>
                      <a:pt x="750" y="0"/>
                      <a:pt x="548" y="48"/>
                      <a:pt x="381" y="131"/>
                    </a:cubicBezTo>
                    <a:cubicBezTo>
                      <a:pt x="429" y="358"/>
                      <a:pt x="441" y="596"/>
                      <a:pt x="441" y="810"/>
                    </a:cubicBezTo>
                    <a:cubicBezTo>
                      <a:pt x="441" y="1251"/>
                      <a:pt x="310" y="1679"/>
                      <a:pt x="48" y="2013"/>
                    </a:cubicBezTo>
                    <a:cubicBezTo>
                      <a:pt x="36" y="2036"/>
                      <a:pt x="12" y="2060"/>
                      <a:pt x="0" y="2072"/>
                    </a:cubicBezTo>
                    <a:cubicBezTo>
                      <a:pt x="203" y="2501"/>
                      <a:pt x="572" y="2798"/>
                      <a:pt x="1000" y="2798"/>
                    </a:cubicBezTo>
                    <a:cubicBezTo>
                      <a:pt x="1346" y="2798"/>
                      <a:pt x="1643" y="2620"/>
                      <a:pt x="1858" y="2346"/>
                    </a:cubicBezTo>
                    <a:cubicBezTo>
                      <a:pt x="2036" y="2096"/>
                      <a:pt x="2155" y="1763"/>
                      <a:pt x="2155" y="1405"/>
                    </a:cubicBezTo>
                    <a:cubicBezTo>
                      <a:pt x="2155" y="953"/>
                      <a:pt x="2096" y="548"/>
                      <a:pt x="1858" y="286"/>
                    </a:cubicBezTo>
                    <a:cubicBezTo>
                      <a:pt x="1679" y="108"/>
                      <a:pt x="1417" y="0"/>
                      <a:pt x="100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11fa3544c3f_0_104"/>
              <p:cNvSpPr/>
              <p:nvPr/>
            </p:nvSpPr>
            <p:spPr>
              <a:xfrm>
                <a:off x="5897810" y="4105151"/>
                <a:ext cx="75501" cy="85290"/>
              </a:xfrm>
              <a:custGeom>
                <a:rect b="b" l="l" r="r" t="t"/>
                <a:pathLst>
                  <a:path extrusionOk="0" h="2823" w="2499">
                    <a:moveTo>
                      <a:pt x="964" y="1"/>
                    </a:moveTo>
                    <a:cubicBezTo>
                      <a:pt x="964" y="1"/>
                      <a:pt x="881" y="143"/>
                      <a:pt x="655" y="203"/>
                    </a:cubicBezTo>
                    <a:cubicBezTo>
                      <a:pt x="893" y="596"/>
                      <a:pt x="988" y="1120"/>
                      <a:pt x="988" y="1858"/>
                    </a:cubicBezTo>
                    <a:cubicBezTo>
                      <a:pt x="988" y="1906"/>
                      <a:pt x="988" y="1929"/>
                      <a:pt x="988" y="1941"/>
                    </a:cubicBezTo>
                    <a:cubicBezTo>
                      <a:pt x="988" y="1953"/>
                      <a:pt x="988" y="1953"/>
                      <a:pt x="988" y="1965"/>
                    </a:cubicBezTo>
                    <a:lnTo>
                      <a:pt x="988" y="2084"/>
                    </a:lnTo>
                    <a:cubicBezTo>
                      <a:pt x="988" y="2120"/>
                      <a:pt x="953" y="2156"/>
                      <a:pt x="941" y="2191"/>
                    </a:cubicBezTo>
                    <a:cubicBezTo>
                      <a:pt x="917" y="2239"/>
                      <a:pt x="714" y="2572"/>
                      <a:pt x="0" y="2810"/>
                    </a:cubicBezTo>
                    <a:cubicBezTo>
                      <a:pt x="107" y="2822"/>
                      <a:pt x="214" y="2822"/>
                      <a:pt x="345" y="2822"/>
                    </a:cubicBezTo>
                    <a:cubicBezTo>
                      <a:pt x="679" y="2822"/>
                      <a:pt x="929" y="2798"/>
                      <a:pt x="1167" y="2763"/>
                    </a:cubicBezTo>
                    <a:cubicBezTo>
                      <a:pt x="2274" y="2608"/>
                      <a:pt x="2477" y="2179"/>
                      <a:pt x="2477" y="2179"/>
                    </a:cubicBezTo>
                    <a:lnTo>
                      <a:pt x="2477" y="2072"/>
                    </a:lnTo>
                    <a:cubicBezTo>
                      <a:pt x="2477" y="2074"/>
                      <a:pt x="2477" y="2075"/>
                      <a:pt x="2478" y="2075"/>
                    </a:cubicBezTo>
                    <a:cubicBezTo>
                      <a:pt x="2483" y="2075"/>
                      <a:pt x="2498" y="2047"/>
                      <a:pt x="2488" y="1977"/>
                    </a:cubicBezTo>
                    <a:cubicBezTo>
                      <a:pt x="2477" y="703"/>
                      <a:pt x="2322" y="298"/>
                      <a:pt x="1179" y="48"/>
                    </a:cubicBezTo>
                    <a:cubicBezTo>
                      <a:pt x="1107" y="36"/>
                      <a:pt x="1036" y="12"/>
                      <a:pt x="96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1fa3544c3f_0_104"/>
              <p:cNvSpPr/>
              <p:nvPr/>
            </p:nvSpPr>
            <p:spPr>
              <a:xfrm>
                <a:off x="5697446" y="4105151"/>
                <a:ext cx="75924" cy="85290"/>
              </a:xfrm>
              <a:custGeom>
                <a:rect b="b" l="l" r="r" t="t"/>
                <a:pathLst>
                  <a:path extrusionOk="0" h="2823" w="2513">
                    <a:moveTo>
                      <a:pt x="1548" y="1"/>
                    </a:moveTo>
                    <a:cubicBezTo>
                      <a:pt x="215" y="239"/>
                      <a:pt x="24" y="620"/>
                      <a:pt x="0" y="1929"/>
                    </a:cubicBezTo>
                    <a:cubicBezTo>
                      <a:pt x="0" y="2016"/>
                      <a:pt x="0" y="2040"/>
                      <a:pt x="0" y="2040"/>
                    </a:cubicBezTo>
                    <a:cubicBezTo>
                      <a:pt x="0" y="2064"/>
                      <a:pt x="0" y="2100"/>
                      <a:pt x="0" y="2179"/>
                    </a:cubicBezTo>
                    <a:cubicBezTo>
                      <a:pt x="0" y="2179"/>
                      <a:pt x="322" y="2822"/>
                      <a:pt x="2179" y="2822"/>
                    </a:cubicBezTo>
                    <a:cubicBezTo>
                      <a:pt x="2298" y="2822"/>
                      <a:pt x="2405" y="2822"/>
                      <a:pt x="2512" y="2810"/>
                    </a:cubicBezTo>
                    <a:cubicBezTo>
                      <a:pt x="1810" y="2572"/>
                      <a:pt x="1596" y="2239"/>
                      <a:pt x="1572" y="2191"/>
                    </a:cubicBezTo>
                    <a:cubicBezTo>
                      <a:pt x="1548" y="2156"/>
                      <a:pt x="1512" y="2120"/>
                      <a:pt x="1512" y="2084"/>
                    </a:cubicBezTo>
                    <a:lnTo>
                      <a:pt x="1512" y="1929"/>
                    </a:lnTo>
                    <a:cubicBezTo>
                      <a:pt x="1512" y="1917"/>
                      <a:pt x="1548" y="1906"/>
                      <a:pt x="1548" y="1894"/>
                    </a:cubicBezTo>
                    <a:cubicBezTo>
                      <a:pt x="1548" y="1882"/>
                      <a:pt x="1560" y="1858"/>
                      <a:pt x="1560" y="1810"/>
                    </a:cubicBezTo>
                    <a:cubicBezTo>
                      <a:pt x="1572" y="1072"/>
                      <a:pt x="1655" y="572"/>
                      <a:pt x="1881" y="203"/>
                    </a:cubicBezTo>
                    <a:cubicBezTo>
                      <a:pt x="1643" y="143"/>
                      <a:pt x="1548" y="1"/>
                      <a:pt x="154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1fa3544c3f_0_104"/>
              <p:cNvSpPr/>
              <p:nvPr/>
            </p:nvSpPr>
            <p:spPr>
              <a:xfrm>
                <a:off x="5795997" y="3993639"/>
                <a:ext cx="79157" cy="96438"/>
              </a:xfrm>
              <a:custGeom>
                <a:rect b="b" l="l" r="r" t="t"/>
                <a:pathLst>
                  <a:path extrusionOk="0" h="3192" w="2620">
                    <a:moveTo>
                      <a:pt x="1310" y="1"/>
                    </a:moveTo>
                    <a:cubicBezTo>
                      <a:pt x="191" y="1"/>
                      <a:pt x="1" y="715"/>
                      <a:pt x="1" y="1596"/>
                    </a:cubicBezTo>
                    <a:cubicBezTo>
                      <a:pt x="1" y="2477"/>
                      <a:pt x="584" y="3191"/>
                      <a:pt x="1310" y="3191"/>
                    </a:cubicBezTo>
                    <a:cubicBezTo>
                      <a:pt x="1691" y="3191"/>
                      <a:pt x="2037" y="2989"/>
                      <a:pt x="2275" y="2668"/>
                    </a:cubicBezTo>
                    <a:cubicBezTo>
                      <a:pt x="2489" y="2382"/>
                      <a:pt x="2620" y="2013"/>
                      <a:pt x="2620" y="1596"/>
                    </a:cubicBezTo>
                    <a:cubicBezTo>
                      <a:pt x="2620" y="1084"/>
                      <a:pt x="2560" y="620"/>
                      <a:pt x="2275" y="334"/>
                    </a:cubicBezTo>
                    <a:cubicBezTo>
                      <a:pt x="2072" y="120"/>
                      <a:pt x="1775" y="1"/>
                      <a:pt x="1310"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1fa3544c3f_0_104"/>
              <p:cNvSpPr/>
              <p:nvPr/>
            </p:nvSpPr>
            <p:spPr>
              <a:xfrm>
                <a:off x="5760740" y="4093640"/>
                <a:ext cx="149310" cy="96801"/>
              </a:xfrm>
              <a:custGeom>
                <a:rect b="b" l="l" r="r" t="t"/>
                <a:pathLst>
                  <a:path extrusionOk="0" h="3204" w="4942">
                    <a:moveTo>
                      <a:pt x="1763" y="1"/>
                    </a:moveTo>
                    <a:cubicBezTo>
                      <a:pt x="251" y="274"/>
                      <a:pt x="36" y="703"/>
                      <a:pt x="1" y="2191"/>
                    </a:cubicBezTo>
                    <a:cubicBezTo>
                      <a:pt x="1" y="2288"/>
                      <a:pt x="1" y="2314"/>
                      <a:pt x="1" y="2314"/>
                    </a:cubicBezTo>
                    <a:cubicBezTo>
                      <a:pt x="1" y="2339"/>
                      <a:pt x="1" y="2386"/>
                      <a:pt x="1" y="2465"/>
                    </a:cubicBezTo>
                    <a:cubicBezTo>
                      <a:pt x="1" y="2465"/>
                      <a:pt x="370" y="3203"/>
                      <a:pt x="2477" y="3203"/>
                    </a:cubicBezTo>
                    <a:cubicBezTo>
                      <a:pt x="2858" y="3203"/>
                      <a:pt x="3156" y="3179"/>
                      <a:pt x="3430" y="3144"/>
                    </a:cubicBezTo>
                    <a:cubicBezTo>
                      <a:pt x="4692" y="2965"/>
                      <a:pt x="4930" y="2465"/>
                      <a:pt x="4930" y="2465"/>
                    </a:cubicBezTo>
                    <a:lnTo>
                      <a:pt x="4930" y="2346"/>
                    </a:lnTo>
                    <a:cubicBezTo>
                      <a:pt x="4930" y="2348"/>
                      <a:pt x="4930" y="2350"/>
                      <a:pt x="4931" y="2350"/>
                    </a:cubicBezTo>
                    <a:cubicBezTo>
                      <a:pt x="4934" y="2350"/>
                      <a:pt x="4942" y="2325"/>
                      <a:pt x="4942" y="2239"/>
                    </a:cubicBezTo>
                    <a:cubicBezTo>
                      <a:pt x="4918" y="798"/>
                      <a:pt x="4739" y="322"/>
                      <a:pt x="3430" y="48"/>
                    </a:cubicBezTo>
                    <a:cubicBezTo>
                      <a:pt x="3358" y="24"/>
                      <a:pt x="3275" y="12"/>
                      <a:pt x="3192" y="1"/>
                    </a:cubicBezTo>
                    <a:cubicBezTo>
                      <a:pt x="3192" y="1"/>
                      <a:pt x="2977" y="274"/>
                      <a:pt x="2477" y="274"/>
                    </a:cubicBezTo>
                    <a:cubicBezTo>
                      <a:pt x="1977" y="274"/>
                      <a:pt x="1763" y="1"/>
                      <a:pt x="1763"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11fa3544c3f_0_104"/>
              <p:cNvSpPr/>
              <p:nvPr/>
            </p:nvSpPr>
            <p:spPr>
              <a:xfrm>
                <a:off x="5728383" y="4017386"/>
                <a:ext cx="65138" cy="84565"/>
              </a:xfrm>
              <a:custGeom>
                <a:rect b="b" l="l" r="r" t="t"/>
                <a:pathLst>
                  <a:path extrusionOk="0" h="2799" w="2156">
                    <a:moveTo>
                      <a:pt x="1155" y="0"/>
                    </a:moveTo>
                    <a:cubicBezTo>
                      <a:pt x="167" y="0"/>
                      <a:pt x="0" y="631"/>
                      <a:pt x="0" y="1405"/>
                    </a:cubicBezTo>
                    <a:cubicBezTo>
                      <a:pt x="0" y="2179"/>
                      <a:pt x="512" y="2798"/>
                      <a:pt x="1155" y="2798"/>
                    </a:cubicBezTo>
                    <a:cubicBezTo>
                      <a:pt x="1488" y="2798"/>
                      <a:pt x="1786" y="2620"/>
                      <a:pt x="2000" y="2346"/>
                    </a:cubicBezTo>
                    <a:cubicBezTo>
                      <a:pt x="2060" y="2263"/>
                      <a:pt x="2108" y="2179"/>
                      <a:pt x="2155" y="2072"/>
                    </a:cubicBezTo>
                    <a:cubicBezTo>
                      <a:pt x="1881" y="1751"/>
                      <a:pt x="1715" y="1298"/>
                      <a:pt x="1715" y="810"/>
                    </a:cubicBezTo>
                    <a:cubicBezTo>
                      <a:pt x="1715" y="584"/>
                      <a:pt x="1727" y="358"/>
                      <a:pt x="1774" y="131"/>
                    </a:cubicBezTo>
                    <a:cubicBezTo>
                      <a:pt x="1608" y="48"/>
                      <a:pt x="1417" y="0"/>
                      <a:pt x="1155"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g11fa3544c3f_0_104"/>
            <p:cNvSpPr txBox="1"/>
            <p:nvPr/>
          </p:nvSpPr>
          <p:spPr>
            <a:xfrm>
              <a:off x="4904688" y="12364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Android &amp; iOS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41" name="Google Shape;341;g11fa3544c3f_0_104"/>
            <p:cNvSpPr txBox="1"/>
            <p:nvPr/>
          </p:nvSpPr>
          <p:spPr>
            <a:xfrm>
              <a:off x="4904688" y="1583275"/>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iOS Session </a:t>
              </a:r>
              <a:r>
                <a:rPr b="1" i="0" lang="en-US" sz="1200" u="none" cap="none" strike="noStrike">
                  <a:solidFill>
                    <a:srgbClr val="434343"/>
                  </a:solidFill>
                  <a:latin typeface="Roboto"/>
                  <a:ea typeface="Roboto"/>
                  <a:cs typeface="Roboto"/>
                  <a:sym typeface="Roboto"/>
                </a:rPr>
                <a:t>16:00 - 18:00</a:t>
              </a:r>
              <a:endParaRPr b="1" i="0" sz="12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Android Session </a:t>
              </a:r>
              <a:r>
                <a:rPr b="1" i="0" lang="en-US" sz="1200" u="none" cap="none" strike="noStrike">
                  <a:solidFill>
                    <a:srgbClr val="434343"/>
                  </a:solidFill>
                  <a:latin typeface="Roboto"/>
                  <a:ea typeface="Roboto"/>
                  <a:cs typeface="Roboto"/>
                  <a:sym typeface="Roboto"/>
                </a:rPr>
                <a:t>16:00 - 18:00</a:t>
              </a:r>
              <a:endParaRPr b="1" i="0" sz="1200" u="none" cap="none" strike="noStrike">
                <a:solidFill>
                  <a:srgbClr val="434343"/>
                </a:solidFill>
                <a:latin typeface="Roboto"/>
                <a:ea typeface="Roboto"/>
                <a:cs typeface="Roboto"/>
                <a:sym typeface="Roboto"/>
              </a:endParaRPr>
            </a:p>
          </p:txBody>
        </p:sp>
      </p:grpSp>
      <p:grpSp>
        <p:nvGrpSpPr>
          <p:cNvPr id="342" name="Google Shape;342;g11fa3544c3f_0_104"/>
          <p:cNvGrpSpPr/>
          <p:nvPr/>
        </p:nvGrpSpPr>
        <p:grpSpPr>
          <a:xfrm>
            <a:off x="2895984" y="1519362"/>
            <a:ext cx="2252474" cy="3819264"/>
            <a:chOff x="3639200" y="680375"/>
            <a:chExt cx="1884600" cy="3108125"/>
          </a:xfrm>
        </p:grpSpPr>
        <p:sp>
          <p:nvSpPr>
            <p:cNvPr id="343" name="Google Shape;343;g11fa3544c3f_0_104"/>
            <p:cNvSpPr/>
            <p:nvPr/>
          </p:nvSpPr>
          <p:spPr>
            <a:xfrm>
              <a:off x="3988670" y="2351932"/>
              <a:ext cx="1185659" cy="384212"/>
            </a:xfrm>
            <a:custGeom>
              <a:rect b="b" l="l" r="r" t="t"/>
              <a:pathLst>
                <a:path extrusionOk="0" h="12717" w="39244">
                  <a:moveTo>
                    <a:pt x="37934" y="5037"/>
                  </a:moveTo>
                  <a:lnTo>
                    <a:pt x="37934" y="1406"/>
                  </a:lnTo>
                  <a:cubicBezTo>
                    <a:pt x="37934" y="632"/>
                    <a:pt x="37302" y="1"/>
                    <a:pt x="36517" y="1"/>
                  </a:cubicBezTo>
                  <a:lnTo>
                    <a:pt x="1417" y="1"/>
                  </a:ln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close/>
                </a:path>
              </a:pathLst>
            </a:custGeom>
            <a:solidFill>
              <a:srgbClr val="F754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Fira Sans Extra Condensed"/>
                  <a:ea typeface="Fira Sans Extra Condensed"/>
                  <a:cs typeface="Fira Sans Extra Condensed"/>
                  <a:sym typeface="Fira Sans Extra Condensed"/>
                </a:rPr>
                <a:t>29/03 Tuesday </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44" name="Google Shape;344;g11fa3544c3f_0_104"/>
            <p:cNvGrpSpPr/>
            <p:nvPr/>
          </p:nvGrpSpPr>
          <p:grpSpPr>
            <a:xfrm>
              <a:off x="4570155" y="1523888"/>
              <a:ext cx="22690" cy="608648"/>
              <a:chOff x="4547520" y="1523888"/>
              <a:chExt cx="22690" cy="608648"/>
            </a:xfrm>
          </p:grpSpPr>
          <p:sp>
            <p:nvSpPr>
              <p:cNvPr id="345" name="Google Shape;345;g11fa3544c3f_0_104"/>
              <p:cNvSpPr/>
              <p:nvPr/>
            </p:nvSpPr>
            <p:spPr>
              <a:xfrm>
                <a:off x="4547520" y="1523888"/>
                <a:ext cx="22327" cy="59368"/>
              </a:xfrm>
              <a:custGeom>
                <a:rect b="b" l="l" r="r" t="t"/>
                <a:pathLst>
                  <a:path extrusionOk="0" h="1965" w="739">
                    <a:moveTo>
                      <a:pt x="595" y="0"/>
                    </a:moveTo>
                    <a:lnTo>
                      <a:pt x="441" y="0"/>
                    </a:lnTo>
                    <a:lnTo>
                      <a:pt x="298" y="0"/>
                    </a:lnTo>
                    <a:lnTo>
                      <a:pt x="143" y="0"/>
                    </a:lnTo>
                    <a:lnTo>
                      <a:pt x="0" y="0"/>
                    </a:lnTo>
                    <a:lnTo>
                      <a:pt x="0" y="12"/>
                    </a:lnTo>
                    <a:lnTo>
                      <a:pt x="0" y="1941"/>
                    </a:lnTo>
                    <a:lnTo>
                      <a:pt x="143" y="1941"/>
                    </a:lnTo>
                    <a:lnTo>
                      <a:pt x="238" y="1941"/>
                    </a:lnTo>
                    <a:cubicBezTo>
                      <a:pt x="274" y="1953"/>
                      <a:pt x="322" y="1965"/>
                      <a:pt x="369" y="1965"/>
                    </a:cubicBezTo>
                    <a:cubicBezTo>
                      <a:pt x="429" y="1965"/>
                      <a:pt x="476" y="1953"/>
                      <a:pt x="512" y="1941"/>
                    </a:cubicBezTo>
                    <a:lnTo>
                      <a:pt x="595" y="1941"/>
                    </a:lnTo>
                    <a:lnTo>
                      <a:pt x="738" y="1941"/>
                    </a:lnTo>
                    <a:lnTo>
                      <a:pt x="738" y="12"/>
                    </a:lnTo>
                    <a:lnTo>
                      <a:pt x="738"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1fa3544c3f_0_104"/>
              <p:cNvSpPr/>
              <p:nvPr/>
            </p:nvSpPr>
            <p:spPr>
              <a:xfrm>
                <a:off x="4547520" y="1602650"/>
                <a:ext cx="22327" cy="60848"/>
              </a:xfrm>
              <a:custGeom>
                <a:rect b="b" l="l" r="r" t="t"/>
                <a:pathLst>
                  <a:path extrusionOk="0" h="2014" w="739">
                    <a:moveTo>
                      <a:pt x="572" y="72"/>
                    </a:moveTo>
                    <a:cubicBezTo>
                      <a:pt x="524" y="25"/>
                      <a:pt x="453" y="1"/>
                      <a:pt x="369" y="1"/>
                    </a:cubicBezTo>
                    <a:cubicBezTo>
                      <a:pt x="298" y="1"/>
                      <a:pt x="226" y="25"/>
                      <a:pt x="179" y="72"/>
                    </a:cubicBezTo>
                    <a:lnTo>
                      <a:pt x="143" y="72"/>
                    </a:lnTo>
                    <a:lnTo>
                      <a:pt x="0" y="72"/>
                    </a:lnTo>
                    <a:lnTo>
                      <a:pt x="0" y="1954"/>
                    </a:lnTo>
                    <a:lnTo>
                      <a:pt x="0" y="2013"/>
                    </a:lnTo>
                    <a:lnTo>
                      <a:pt x="143" y="2013"/>
                    </a:lnTo>
                    <a:lnTo>
                      <a:pt x="298" y="2013"/>
                    </a:lnTo>
                    <a:lnTo>
                      <a:pt x="441" y="2013"/>
                    </a:lnTo>
                    <a:lnTo>
                      <a:pt x="595" y="2013"/>
                    </a:lnTo>
                    <a:lnTo>
                      <a:pt x="738" y="2013"/>
                    </a:lnTo>
                    <a:lnTo>
                      <a:pt x="738" y="1954"/>
                    </a:lnTo>
                    <a:lnTo>
                      <a:pt x="738" y="72"/>
                    </a:lnTo>
                    <a:lnTo>
                      <a:pt x="595" y="7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1fa3544c3f_0_104"/>
              <p:cNvSpPr/>
              <p:nvPr/>
            </p:nvSpPr>
            <p:spPr>
              <a:xfrm>
                <a:off x="4547520" y="1681079"/>
                <a:ext cx="22327" cy="59035"/>
              </a:xfrm>
              <a:custGeom>
                <a:rect b="b" l="l" r="r" t="t"/>
                <a:pathLst>
                  <a:path extrusionOk="0" h="1954" w="739">
                    <a:moveTo>
                      <a:pt x="441" y="12"/>
                    </a:moveTo>
                    <a:lnTo>
                      <a:pt x="393" y="12"/>
                    </a:lnTo>
                    <a:cubicBezTo>
                      <a:pt x="393" y="0"/>
                      <a:pt x="381" y="0"/>
                      <a:pt x="369" y="0"/>
                    </a:cubicBezTo>
                    <a:cubicBezTo>
                      <a:pt x="369" y="0"/>
                      <a:pt x="357" y="0"/>
                      <a:pt x="357" y="12"/>
                    </a:cubicBezTo>
                    <a:lnTo>
                      <a:pt x="298" y="12"/>
                    </a:lnTo>
                    <a:lnTo>
                      <a:pt x="143" y="12"/>
                    </a:lnTo>
                    <a:lnTo>
                      <a:pt x="0" y="12"/>
                    </a:lnTo>
                    <a:lnTo>
                      <a:pt x="0" y="1941"/>
                    </a:lnTo>
                    <a:lnTo>
                      <a:pt x="143" y="1941"/>
                    </a:lnTo>
                    <a:lnTo>
                      <a:pt x="274" y="1941"/>
                    </a:lnTo>
                    <a:cubicBezTo>
                      <a:pt x="310" y="1953"/>
                      <a:pt x="333" y="1953"/>
                      <a:pt x="369" y="1953"/>
                    </a:cubicBezTo>
                    <a:cubicBezTo>
                      <a:pt x="405" y="1953"/>
                      <a:pt x="441" y="1953"/>
                      <a:pt x="476" y="1941"/>
                    </a:cubicBezTo>
                    <a:lnTo>
                      <a:pt x="595" y="1941"/>
                    </a:lnTo>
                    <a:lnTo>
                      <a:pt x="738" y="1941"/>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1fa3544c3f_0_104"/>
              <p:cNvSpPr/>
              <p:nvPr/>
            </p:nvSpPr>
            <p:spPr>
              <a:xfrm>
                <a:off x="4547520" y="1757696"/>
                <a:ext cx="22327" cy="62993"/>
              </a:xfrm>
              <a:custGeom>
                <a:rect b="b" l="l" r="r" t="t"/>
                <a:pathLst>
                  <a:path extrusionOk="0" h="2085" w="739">
                    <a:moveTo>
                      <a:pt x="441" y="1"/>
                    </a:moveTo>
                    <a:lnTo>
                      <a:pt x="298" y="1"/>
                    </a:lnTo>
                    <a:lnTo>
                      <a:pt x="143" y="1"/>
                    </a:lnTo>
                    <a:lnTo>
                      <a:pt x="0" y="1"/>
                    </a:lnTo>
                    <a:lnTo>
                      <a:pt x="0" y="60"/>
                    </a:lnTo>
                    <a:lnTo>
                      <a:pt x="0" y="2025"/>
                    </a:lnTo>
                    <a:lnTo>
                      <a:pt x="0" y="2084"/>
                    </a:lnTo>
                    <a:lnTo>
                      <a:pt x="143" y="2084"/>
                    </a:lnTo>
                    <a:lnTo>
                      <a:pt x="298" y="2084"/>
                    </a:lnTo>
                    <a:lnTo>
                      <a:pt x="441" y="2084"/>
                    </a:lnTo>
                    <a:lnTo>
                      <a:pt x="595" y="2084"/>
                    </a:lnTo>
                    <a:lnTo>
                      <a:pt x="738" y="2084"/>
                    </a:lnTo>
                    <a:lnTo>
                      <a:pt x="738" y="2025"/>
                    </a:lnTo>
                    <a:lnTo>
                      <a:pt x="738" y="60"/>
                    </a:lnTo>
                    <a:lnTo>
                      <a:pt x="738" y="1"/>
                    </a:lnTo>
                    <a:lnTo>
                      <a:pt x="595" y="1"/>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11fa3544c3f_0_104"/>
              <p:cNvSpPr/>
              <p:nvPr/>
            </p:nvSpPr>
            <p:spPr>
              <a:xfrm>
                <a:off x="4547520" y="1838271"/>
                <a:ext cx="22327" cy="59035"/>
              </a:xfrm>
              <a:custGeom>
                <a:rect b="b" l="l" r="r" t="t"/>
                <a:pathLst>
                  <a:path extrusionOk="0" h="1954" w="739">
                    <a:moveTo>
                      <a:pt x="476" y="12"/>
                    </a:moveTo>
                    <a:cubicBezTo>
                      <a:pt x="441" y="0"/>
                      <a:pt x="405" y="0"/>
                      <a:pt x="369" y="0"/>
                    </a:cubicBezTo>
                    <a:cubicBezTo>
                      <a:pt x="333" y="0"/>
                      <a:pt x="310" y="0"/>
                      <a:pt x="274" y="12"/>
                    </a:cubicBezTo>
                    <a:lnTo>
                      <a:pt x="143" y="12"/>
                    </a:lnTo>
                    <a:lnTo>
                      <a:pt x="0" y="12"/>
                    </a:lnTo>
                    <a:lnTo>
                      <a:pt x="0" y="1953"/>
                    </a:lnTo>
                    <a:lnTo>
                      <a:pt x="143" y="1953"/>
                    </a:lnTo>
                    <a:lnTo>
                      <a:pt x="298" y="1953"/>
                    </a:lnTo>
                    <a:lnTo>
                      <a:pt x="357" y="1953"/>
                    </a:lnTo>
                    <a:cubicBezTo>
                      <a:pt x="369" y="1953"/>
                      <a:pt x="369" y="1953"/>
                      <a:pt x="369" y="1953"/>
                    </a:cubicBezTo>
                    <a:cubicBezTo>
                      <a:pt x="381" y="1953"/>
                      <a:pt x="381" y="1953"/>
                      <a:pt x="393" y="1953"/>
                    </a:cubicBezTo>
                    <a:lnTo>
                      <a:pt x="441" y="1953"/>
                    </a:lnTo>
                    <a:lnTo>
                      <a:pt x="595" y="1953"/>
                    </a:lnTo>
                    <a:lnTo>
                      <a:pt x="738" y="1953"/>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11fa3544c3f_0_104"/>
              <p:cNvSpPr/>
              <p:nvPr/>
            </p:nvSpPr>
            <p:spPr>
              <a:xfrm>
                <a:off x="4547520" y="1915251"/>
                <a:ext cx="22327" cy="60455"/>
              </a:xfrm>
              <a:custGeom>
                <a:rect b="b" l="l" r="r" t="t"/>
                <a:pathLst>
                  <a:path extrusionOk="0" h="2001" w="739">
                    <a:moveTo>
                      <a:pt x="441" y="0"/>
                    </a:moveTo>
                    <a:lnTo>
                      <a:pt x="298" y="0"/>
                    </a:lnTo>
                    <a:lnTo>
                      <a:pt x="143" y="0"/>
                    </a:lnTo>
                    <a:lnTo>
                      <a:pt x="0" y="0"/>
                    </a:lnTo>
                    <a:lnTo>
                      <a:pt x="0" y="48"/>
                    </a:lnTo>
                    <a:lnTo>
                      <a:pt x="0" y="1929"/>
                    </a:lnTo>
                    <a:lnTo>
                      <a:pt x="143" y="1929"/>
                    </a:lnTo>
                    <a:lnTo>
                      <a:pt x="179" y="1929"/>
                    </a:lnTo>
                    <a:cubicBezTo>
                      <a:pt x="226" y="1977"/>
                      <a:pt x="298" y="2001"/>
                      <a:pt x="369" y="2001"/>
                    </a:cubicBezTo>
                    <a:cubicBezTo>
                      <a:pt x="453" y="2001"/>
                      <a:pt x="512" y="1977"/>
                      <a:pt x="572" y="1929"/>
                    </a:cubicBezTo>
                    <a:lnTo>
                      <a:pt x="595" y="1929"/>
                    </a:lnTo>
                    <a:lnTo>
                      <a:pt x="738" y="1929"/>
                    </a:lnTo>
                    <a:lnTo>
                      <a:pt x="738" y="48"/>
                    </a:lnTo>
                    <a:lnTo>
                      <a:pt x="738"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11fa3544c3f_0_104"/>
              <p:cNvSpPr/>
              <p:nvPr/>
            </p:nvSpPr>
            <p:spPr>
              <a:xfrm>
                <a:off x="4547520" y="1995101"/>
                <a:ext cx="22327" cy="59398"/>
              </a:xfrm>
              <a:custGeom>
                <a:rect b="b" l="l" r="r" t="t"/>
                <a:pathLst>
                  <a:path extrusionOk="0" h="1966" w="739">
                    <a:moveTo>
                      <a:pt x="512" y="36"/>
                    </a:moveTo>
                    <a:cubicBezTo>
                      <a:pt x="476" y="13"/>
                      <a:pt x="429" y="1"/>
                      <a:pt x="369" y="1"/>
                    </a:cubicBezTo>
                    <a:cubicBezTo>
                      <a:pt x="322" y="1"/>
                      <a:pt x="274" y="13"/>
                      <a:pt x="238" y="36"/>
                    </a:cubicBezTo>
                    <a:lnTo>
                      <a:pt x="143" y="36"/>
                    </a:lnTo>
                    <a:lnTo>
                      <a:pt x="0" y="36"/>
                    </a:lnTo>
                    <a:lnTo>
                      <a:pt x="0" y="1953"/>
                    </a:lnTo>
                    <a:lnTo>
                      <a:pt x="0" y="1965"/>
                    </a:lnTo>
                    <a:lnTo>
                      <a:pt x="143" y="1965"/>
                    </a:lnTo>
                    <a:lnTo>
                      <a:pt x="298" y="1965"/>
                    </a:lnTo>
                    <a:lnTo>
                      <a:pt x="441" y="1965"/>
                    </a:lnTo>
                    <a:lnTo>
                      <a:pt x="595" y="1965"/>
                    </a:lnTo>
                    <a:lnTo>
                      <a:pt x="738" y="1965"/>
                    </a:lnTo>
                    <a:lnTo>
                      <a:pt x="738" y="1953"/>
                    </a:lnTo>
                    <a:lnTo>
                      <a:pt x="738" y="36"/>
                    </a:lnTo>
                    <a:lnTo>
                      <a:pt x="595" y="36"/>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11fa3544c3f_0_104"/>
              <p:cNvSpPr/>
              <p:nvPr/>
            </p:nvSpPr>
            <p:spPr>
              <a:xfrm>
                <a:off x="4547520" y="2072443"/>
                <a:ext cx="22690" cy="60093"/>
              </a:xfrm>
              <a:custGeom>
                <a:rect b="b" l="l" r="r" t="t"/>
                <a:pathLst>
                  <a:path extrusionOk="0" h="1989" w="751">
                    <a:moveTo>
                      <a:pt x="441" y="0"/>
                    </a:moveTo>
                    <a:lnTo>
                      <a:pt x="298" y="0"/>
                    </a:lnTo>
                    <a:lnTo>
                      <a:pt x="143" y="0"/>
                    </a:lnTo>
                    <a:lnTo>
                      <a:pt x="0" y="0"/>
                    </a:lnTo>
                    <a:lnTo>
                      <a:pt x="0" y="36"/>
                    </a:lnTo>
                    <a:lnTo>
                      <a:pt x="0" y="1941"/>
                    </a:lnTo>
                    <a:lnTo>
                      <a:pt x="143" y="1941"/>
                    </a:lnTo>
                    <a:lnTo>
                      <a:pt x="202" y="1941"/>
                    </a:lnTo>
                    <a:cubicBezTo>
                      <a:pt x="250" y="1965"/>
                      <a:pt x="310" y="1989"/>
                      <a:pt x="369" y="1989"/>
                    </a:cubicBezTo>
                    <a:cubicBezTo>
                      <a:pt x="441" y="1989"/>
                      <a:pt x="500" y="1965"/>
                      <a:pt x="548" y="1941"/>
                    </a:cubicBezTo>
                    <a:lnTo>
                      <a:pt x="595" y="1941"/>
                    </a:lnTo>
                    <a:lnTo>
                      <a:pt x="750" y="1941"/>
                    </a:lnTo>
                    <a:lnTo>
                      <a:pt x="750" y="36"/>
                    </a:lnTo>
                    <a:lnTo>
                      <a:pt x="750"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g11fa3544c3f_0_104"/>
            <p:cNvSpPr/>
            <p:nvPr/>
          </p:nvSpPr>
          <p:spPr>
            <a:xfrm>
              <a:off x="4533643" y="2163441"/>
              <a:ext cx="95713" cy="95713"/>
            </a:xfrm>
            <a:custGeom>
              <a:rect b="b" l="l" r="r" t="t"/>
              <a:pathLst>
                <a:path extrusionOk="0" h="3168" w="3168">
                  <a:moveTo>
                    <a:pt x="3168" y="1584"/>
                  </a:moveTo>
                  <a:cubicBezTo>
                    <a:pt x="3168" y="2465"/>
                    <a:pt x="2465" y="3168"/>
                    <a:pt x="1584" y="3168"/>
                  </a:cubicBezTo>
                  <a:cubicBezTo>
                    <a:pt x="715" y="3168"/>
                    <a:pt x="1" y="2465"/>
                    <a:pt x="1" y="1584"/>
                  </a:cubicBezTo>
                  <a:cubicBezTo>
                    <a:pt x="1" y="715"/>
                    <a:pt x="715" y="1"/>
                    <a:pt x="1584" y="1"/>
                  </a:cubicBezTo>
                  <a:cubicBezTo>
                    <a:pt x="2465" y="1"/>
                    <a:pt x="3168" y="715"/>
                    <a:pt x="3168" y="1584"/>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11fa3544c3f_0_104"/>
            <p:cNvSpPr/>
            <p:nvPr/>
          </p:nvSpPr>
          <p:spPr>
            <a:xfrm>
              <a:off x="4252516" y="680375"/>
              <a:ext cx="657968" cy="747518"/>
            </a:xfrm>
            <a:custGeom>
              <a:rect b="b" l="l" r="r" t="t"/>
              <a:pathLst>
                <a:path extrusionOk="0" h="24742" w="21778">
                  <a:moveTo>
                    <a:pt x="20837" y="5537"/>
                  </a:moveTo>
                  <a:lnTo>
                    <a:pt x="11836" y="334"/>
                  </a:lnTo>
                  <a:cubicBezTo>
                    <a:pt x="11252" y="0"/>
                    <a:pt x="10526" y="0"/>
                    <a:pt x="9943" y="334"/>
                  </a:cubicBezTo>
                  <a:lnTo>
                    <a:pt x="941" y="5537"/>
                  </a:lnTo>
                  <a:cubicBezTo>
                    <a:pt x="358" y="5882"/>
                    <a:pt x="1" y="6501"/>
                    <a:pt x="1" y="7168"/>
                  </a:cubicBezTo>
                  <a:lnTo>
                    <a:pt x="1" y="17574"/>
                  </a:lnTo>
                  <a:cubicBezTo>
                    <a:pt x="1" y="18253"/>
                    <a:pt x="358" y="18872"/>
                    <a:pt x="941" y="19205"/>
                  </a:cubicBezTo>
                  <a:lnTo>
                    <a:pt x="9943" y="24408"/>
                  </a:lnTo>
                  <a:cubicBezTo>
                    <a:pt x="10526" y="24741"/>
                    <a:pt x="11252" y="24741"/>
                    <a:pt x="11836" y="24408"/>
                  </a:cubicBezTo>
                  <a:lnTo>
                    <a:pt x="20837" y="19205"/>
                  </a:lnTo>
                  <a:cubicBezTo>
                    <a:pt x="21420" y="18872"/>
                    <a:pt x="21777" y="18253"/>
                    <a:pt x="21777" y="17574"/>
                  </a:cubicBezTo>
                  <a:lnTo>
                    <a:pt x="21777" y="7168"/>
                  </a:lnTo>
                  <a:cubicBezTo>
                    <a:pt x="21777" y="6501"/>
                    <a:pt x="21420" y="5882"/>
                    <a:pt x="20837" y="5537"/>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11fa3544c3f_0_104"/>
            <p:cNvSpPr/>
            <p:nvPr/>
          </p:nvSpPr>
          <p:spPr>
            <a:xfrm>
              <a:off x="4320509" y="759862"/>
              <a:ext cx="521981" cy="588630"/>
            </a:xfrm>
            <a:custGeom>
              <a:rect b="b" l="l" r="r" t="t"/>
              <a:pathLst>
                <a:path extrusionOk="0" h="19483" w="17277">
                  <a:moveTo>
                    <a:pt x="8638" y="1"/>
                  </a:moveTo>
                  <a:cubicBezTo>
                    <a:pt x="8373" y="1"/>
                    <a:pt x="8108" y="72"/>
                    <a:pt x="7870" y="215"/>
                  </a:cubicBezTo>
                  <a:lnTo>
                    <a:pt x="762" y="4311"/>
                  </a:lnTo>
                  <a:cubicBezTo>
                    <a:pt x="286" y="4585"/>
                    <a:pt x="0" y="5096"/>
                    <a:pt x="0" y="5644"/>
                  </a:cubicBezTo>
                  <a:lnTo>
                    <a:pt x="0" y="13836"/>
                  </a:lnTo>
                  <a:cubicBezTo>
                    <a:pt x="0" y="14395"/>
                    <a:pt x="286" y="14895"/>
                    <a:pt x="762" y="15181"/>
                  </a:cubicBezTo>
                  <a:lnTo>
                    <a:pt x="7870" y="19277"/>
                  </a:lnTo>
                  <a:cubicBezTo>
                    <a:pt x="8108" y="19414"/>
                    <a:pt x="8373" y="19482"/>
                    <a:pt x="8638" y="19482"/>
                  </a:cubicBezTo>
                  <a:cubicBezTo>
                    <a:pt x="8903" y="19482"/>
                    <a:pt x="9168" y="19414"/>
                    <a:pt x="9406" y="19277"/>
                  </a:cubicBezTo>
                  <a:lnTo>
                    <a:pt x="16502" y="15181"/>
                  </a:lnTo>
                  <a:cubicBezTo>
                    <a:pt x="16978" y="14895"/>
                    <a:pt x="17276" y="14395"/>
                    <a:pt x="17276" y="13836"/>
                  </a:cubicBezTo>
                  <a:lnTo>
                    <a:pt x="17276" y="5644"/>
                  </a:lnTo>
                  <a:cubicBezTo>
                    <a:pt x="17276" y="5096"/>
                    <a:pt x="16978" y="4585"/>
                    <a:pt x="16502" y="4311"/>
                  </a:cubicBezTo>
                  <a:lnTo>
                    <a:pt x="9406" y="215"/>
                  </a:lnTo>
                  <a:cubicBezTo>
                    <a:pt x="9168" y="72"/>
                    <a:pt x="8903" y="1"/>
                    <a:pt x="86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g11fa3544c3f_0_104"/>
            <p:cNvGrpSpPr/>
            <p:nvPr/>
          </p:nvGrpSpPr>
          <p:grpSpPr>
            <a:xfrm>
              <a:off x="4444610" y="882159"/>
              <a:ext cx="273780" cy="327013"/>
              <a:chOff x="4421985" y="882159"/>
              <a:chExt cx="273780" cy="327013"/>
            </a:xfrm>
          </p:grpSpPr>
          <p:sp>
            <p:nvSpPr>
              <p:cNvPr id="357" name="Google Shape;357;g11fa3544c3f_0_104"/>
              <p:cNvSpPr/>
              <p:nvPr/>
            </p:nvSpPr>
            <p:spPr>
              <a:xfrm>
                <a:off x="4474688" y="952674"/>
                <a:ext cx="168374" cy="193541"/>
              </a:xfrm>
              <a:custGeom>
                <a:rect b="b" l="l" r="r" t="t"/>
                <a:pathLst>
                  <a:path extrusionOk="0" h="6406" w="5573">
                    <a:moveTo>
                      <a:pt x="2786" y="0"/>
                    </a:moveTo>
                    <a:cubicBezTo>
                      <a:pt x="1262" y="0"/>
                      <a:pt x="0" y="1251"/>
                      <a:pt x="0" y="2786"/>
                    </a:cubicBezTo>
                    <a:cubicBezTo>
                      <a:pt x="0" y="3584"/>
                      <a:pt x="357" y="4358"/>
                      <a:pt x="941" y="4870"/>
                    </a:cubicBezTo>
                    <a:cubicBezTo>
                      <a:pt x="1381" y="5311"/>
                      <a:pt x="1345" y="6251"/>
                      <a:pt x="1334" y="6263"/>
                    </a:cubicBezTo>
                    <a:cubicBezTo>
                      <a:pt x="1334" y="6311"/>
                      <a:pt x="1345" y="6334"/>
                      <a:pt x="1381" y="6370"/>
                    </a:cubicBezTo>
                    <a:cubicBezTo>
                      <a:pt x="1417" y="6406"/>
                      <a:pt x="1464" y="6406"/>
                      <a:pt x="1512" y="6406"/>
                    </a:cubicBezTo>
                    <a:lnTo>
                      <a:pt x="4060" y="6406"/>
                    </a:lnTo>
                    <a:cubicBezTo>
                      <a:pt x="4108" y="6406"/>
                      <a:pt x="4143" y="6406"/>
                      <a:pt x="4179" y="6370"/>
                    </a:cubicBezTo>
                    <a:cubicBezTo>
                      <a:pt x="4203" y="6346"/>
                      <a:pt x="4227" y="6311"/>
                      <a:pt x="4227" y="6251"/>
                    </a:cubicBezTo>
                    <a:cubicBezTo>
                      <a:pt x="4227" y="6239"/>
                      <a:pt x="4179" y="5311"/>
                      <a:pt x="4620" y="4870"/>
                    </a:cubicBezTo>
                    <a:cubicBezTo>
                      <a:pt x="4632" y="4858"/>
                      <a:pt x="4643" y="4846"/>
                      <a:pt x="4643" y="4846"/>
                    </a:cubicBezTo>
                    <a:cubicBezTo>
                      <a:pt x="5227" y="4310"/>
                      <a:pt x="5572" y="3560"/>
                      <a:pt x="5572" y="2786"/>
                    </a:cubicBezTo>
                    <a:cubicBezTo>
                      <a:pt x="5572" y="1251"/>
                      <a:pt x="4322" y="0"/>
                      <a:pt x="278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11fa3544c3f_0_104"/>
              <p:cNvSpPr/>
              <p:nvPr/>
            </p:nvSpPr>
            <p:spPr>
              <a:xfrm>
                <a:off x="4512634" y="1155183"/>
                <a:ext cx="92480" cy="22690"/>
              </a:xfrm>
              <a:custGeom>
                <a:rect b="b" l="l" r="r" t="t"/>
                <a:pathLst>
                  <a:path extrusionOk="0" h="751" w="3061">
                    <a:moveTo>
                      <a:pt x="2643" y="1"/>
                    </a:moveTo>
                    <a:lnTo>
                      <a:pt x="417" y="1"/>
                    </a:lnTo>
                    <a:cubicBezTo>
                      <a:pt x="191" y="1"/>
                      <a:pt x="0" y="143"/>
                      <a:pt x="0" y="370"/>
                    </a:cubicBezTo>
                    <a:cubicBezTo>
                      <a:pt x="0" y="608"/>
                      <a:pt x="191" y="751"/>
                      <a:pt x="417" y="751"/>
                    </a:cubicBezTo>
                    <a:lnTo>
                      <a:pt x="2631" y="751"/>
                    </a:lnTo>
                    <a:cubicBezTo>
                      <a:pt x="2870" y="751"/>
                      <a:pt x="3060" y="608"/>
                      <a:pt x="3060" y="370"/>
                    </a:cubicBezTo>
                    <a:cubicBezTo>
                      <a:pt x="3060" y="143"/>
                      <a:pt x="2870" y="1"/>
                      <a:pt x="2643" y="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11fa3544c3f_0_104"/>
              <p:cNvSpPr/>
              <p:nvPr/>
            </p:nvSpPr>
            <p:spPr>
              <a:xfrm>
                <a:off x="4522710" y="1186845"/>
                <a:ext cx="72329" cy="22327"/>
              </a:xfrm>
              <a:custGeom>
                <a:rect b="b" l="l" r="r" t="t"/>
                <a:pathLst>
                  <a:path extrusionOk="0" h="739" w="2394">
                    <a:moveTo>
                      <a:pt x="1976" y="0"/>
                    </a:moveTo>
                    <a:lnTo>
                      <a:pt x="417" y="0"/>
                    </a:lnTo>
                    <a:cubicBezTo>
                      <a:pt x="191" y="0"/>
                      <a:pt x="0" y="131"/>
                      <a:pt x="0" y="369"/>
                    </a:cubicBezTo>
                    <a:cubicBezTo>
                      <a:pt x="0" y="596"/>
                      <a:pt x="191" y="739"/>
                      <a:pt x="417" y="739"/>
                    </a:cubicBezTo>
                    <a:lnTo>
                      <a:pt x="1976" y="739"/>
                    </a:lnTo>
                    <a:cubicBezTo>
                      <a:pt x="2203" y="739"/>
                      <a:pt x="2393" y="596"/>
                      <a:pt x="2393" y="369"/>
                    </a:cubicBezTo>
                    <a:cubicBezTo>
                      <a:pt x="2393" y="131"/>
                      <a:pt x="2203" y="0"/>
                      <a:pt x="197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g11fa3544c3f_0_104"/>
              <p:cNvGrpSpPr/>
              <p:nvPr/>
            </p:nvGrpSpPr>
            <p:grpSpPr>
              <a:xfrm>
                <a:off x="4421985" y="882159"/>
                <a:ext cx="273780" cy="105078"/>
                <a:chOff x="4498160" y="882159"/>
                <a:chExt cx="273780" cy="105078"/>
              </a:xfrm>
            </p:grpSpPr>
            <p:sp>
              <p:nvSpPr>
                <p:cNvPr id="361" name="Google Shape;361;g11fa3544c3f_0_104"/>
                <p:cNvSpPr/>
                <p:nvPr/>
              </p:nvSpPr>
              <p:spPr>
                <a:xfrm>
                  <a:off x="4628010" y="882159"/>
                  <a:ext cx="13716" cy="45349"/>
                </a:xfrm>
                <a:custGeom>
                  <a:rect b="b" l="l" r="r" t="t"/>
                  <a:pathLst>
                    <a:path extrusionOk="0" h="1501" w="454">
                      <a:moveTo>
                        <a:pt x="227" y="1501"/>
                      </a:moveTo>
                      <a:cubicBezTo>
                        <a:pt x="334" y="1501"/>
                        <a:pt x="453" y="1429"/>
                        <a:pt x="453" y="1334"/>
                      </a:cubicBezTo>
                      <a:lnTo>
                        <a:pt x="453" y="167"/>
                      </a:lnTo>
                      <a:cubicBezTo>
                        <a:pt x="453" y="84"/>
                        <a:pt x="322" y="1"/>
                        <a:pt x="227" y="1"/>
                      </a:cubicBezTo>
                      <a:cubicBezTo>
                        <a:pt x="144" y="1"/>
                        <a:pt x="1" y="84"/>
                        <a:pt x="1" y="167"/>
                      </a:cubicBezTo>
                      <a:lnTo>
                        <a:pt x="1" y="1334"/>
                      </a:lnTo>
                      <a:cubicBezTo>
                        <a:pt x="1" y="1429"/>
                        <a:pt x="144" y="1501"/>
                        <a:pt x="227" y="150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1fa3544c3f_0_104"/>
                <p:cNvSpPr/>
                <p:nvPr/>
              </p:nvSpPr>
              <p:spPr>
                <a:xfrm>
                  <a:off x="4692421" y="906268"/>
                  <a:ext cx="31300" cy="40303"/>
                </a:xfrm>
                <a:custGeom>
                  <a:rect b="b" l="l" r="r" t="t"/>
                  <a:pathLst>
                    <a:path extrusionOk="0" h="1334" w="1036">
                      <a:moveTo>
                        <a:pt x="929" y="60"/>
                      </a:moveTo>
                      <a:cubicBezTo>
                        <a:pt x="846" y="0"/>
                        <a:pt x="750" y="36"/>
                        <a:pt x="703" y="108"/>
                      </a:cubicBezTo>
                      <a:lnTo>
                        <a:pt x="60" y="1060"/>
                      </a:lnTo>
                      <a:cubicBezTo>
                        <a:pt x="0" y="1143"/>
                        <a:pt x="24" y="1251"/>
                        <a:pt x="95" y="1310"/>
                      </a:cubicBezTo>
                      <a:cubicBezTo>
                        <a:pt x="131" y="1322"/>
                        <a:pt x="155" y="1334"/>
                        <a:pt x="191" y="1334"/>
                      </a:cubicBezTo>
                      <a:cubicBezTo>
                        <a:pt x="250" y="1334"/>
                        <a:pt x="298" y="1310"/>
                        <a:pt x="334" y="1251"/>
                      </a:cubicBezTo>
                      <a:lnTo>
                        <a:pt x="976" y="298"/>
                      </a:lnTo>
                      <a:cubicBezTo>
                        <a:pt x="1036" y="227"/>
                        <a:pt x="1012" y="120"/>
                        <a:pt x="929" y="6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11fa3544c3f_0_104"/>
                <p:cNvSpPr/>
                <p:nvPr/>
              </p:nvSpPr>
              <p:spPr>
                <a:xfrm>
                  <a:off x="4548885" y="904818"/>
                  <a:ext cx="30605" cy="40696"/>
                </a:xfrm>
                <a:custGeom>
                  <a:rect b="b" l="l" r="r" t="t"/>
                  <a:pathLst>
                    <a:path extrusionOk="0" h="1347" w="1013">
                      <a:moveTo>
                        <a:pt x="822" y="1346"/>
                      </a:moveTo>
                      <a:cubicBezTo>
                        <a:pt x="846" y="1346"/>
                        <a:pt x="882" y="1334"/>
                        <a:pt x="905" y="1311"/>
                      </a:cubicBezTo>
                      <a:cubicBezTo>
                        <a:pt x="989" y="1263"/>
                        <a:pt x="1013" y="1156"/>
                        <a:pt x="953" y="1072"/>
                      </a:cubicBezTo>
                      <a:lnTo>
                        <a:pt x="334" y="108"/>
                      </a:lnTo>
                      <a:cubicBezTo>
                        <a:pt x="286" y="25"/>
                        <a:pt x="179" y="1"/>
                        <a:pt x="96" y="48"/>
                      </a:cubicBezTo>
                      <a:cubicBezTo>
                        <a:pt x="12" y="108"/>
                        <a:pt x="1" y="215"/>
                        <a:pt x="48" y="298"/>
                      </a:cubicBezTo>
                      <a:lnTo>
                        <a:pt x="667" y="1263"/>
                      </a:lnTo>
                      <a:cubicBezTo>
                        <a:pt x="703" y="1322"/>
                        <a:pt x="763" y="1346"/>
                        <a:pt x="822" y="134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1fa3544c3f_0_104"/>
                <p:cNvSpPr/>
                <p:nvPr/>
              </p:nvSpPr>
              <p:spPr>
                <a:xfrm>
                  <a:off x="4498160" y="959502"/>
                  <a:ext cx="42116" cy="27735"/>
                </a:xfrm>
                <a:custGeom>
                  <a:rect b="b" l="l" r="r" t="t"/>
                  <a:pathLst>
                    <a:path extrusionOk="0" h="918" w="1394">
                      <a:moveTo>
                        <a:pt x="1287" y="596"/>
                      </a:moveTo>
                      <a:lnTo>
                        <a:pt x="275" y="48"/>
                      </a:lnTo>
                      <a:cubicBezTo>
                        <a:pt x="191" y="1"/>
                        <a:pt x="84" y="36"/>
                        <a:pt x="48" y="120"/>
                      </a:cubicBezTo>
                      <a:cubicBezTo>
                        <a:pt x="1" y="191"/>
                        <a:pt x="25" y="310"/>
                        <a:pt x="120" y="346"/>
                      </a:cubicBezTo>
                      <a:lnTo>
                        <a:pt x="1132" y="894"/>
                      </a:lnTo>
                      <a:cubicBezTo>
                        <a:pt x="1156" y="905"/>
                        <a:pt x="1180" y="917"/>
                        <a:pt x="1203" y="917"/>
                      </a:cubicBezTo>
                      <a:cubicBezTo>
                        <a:pt x="1263" y="917"/>
                        <a:pt x="1322" y="882"/>
                        <a:pt x="1358" y="822"/>
                      </a:cubicBezTo>
                      <a:cubicBezTo>
                        <a:pt x="1394" y="751"/>
                        <a:pt x="1370" y="632"/>
                        <a:pt x="1287" y="59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11fa3544c3f_0_104"/>
                <p:cNvSpPr/>
                <p:nvPr/>
              </p:nvSpPr>
              <p:spPr>
                <a:xfrm>
                  <a:off x="4729461" y="959502"/>
                  <a:ext cx="42479" cy="27735"/>
                </a:xfrm>
                <a:custGeom>
                  <a:rect b="b" l="l" r="r" t="t"/>
                  <a:pathLst>
                    <a:path extrusionOk="0" h="918" w="1406">
                      <a:moveTo>
                        <a:pt x="1370" y="120"/>
                      </a:moveTo>
                      <a:cubicBezTo>
                        <a:pt x="1322" y="36"/>
                        <a:pt x="1215" y="1"/>
                        <a:pt x="1132" y="48"/>
                      </a:cubicBezTo>
                      <a:lnTo>
                        <a:pt x="120" y="596"/>
                      </a:lnTo>
                      <a:cubicBezTo>
                        <a:pt x="36" y="632"/>
                        <a:pt x="1" y="751"/>
                        <a:pt x="48" y="822"/>
                      </a:cubicBezTo>
                      <a:cubicBezTo>
                        <a:pt x="72" y="882"/>
                        <a:pt x="131" y="917"/>
                        <a:pt x="191" y="917"/>
                      </a:cubicBezTo>
                      <a:cubicBezTo>
                        <a:pt x="227" y="917"/>
                        <a:pt x="251" y="905"/>
                        <a:pt x="274" y="894"/>
                      </a:cubicBezTo>
                      <a:lnTo>
                        <a:pt x="1298" y="346"/>
                      </a:lnTo>
                      <a:cubicBezTo>
                        <a:pt x="1382" y="310"/>
                        <a:pt x="1405" y="191"/>
                        <a:pt x="1370" y="12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6" name="Google Shape;366;g11fa3544c3f_0_104"/>
            <p:cNvSpPr txBox="1"/>
            <p:nvPr/>
          </p:nvSpPr>
          <p:spPr>
            <a:xfrm>
              <a:off x="3639200" y="2906750"/>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Game &amp; Java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67" name="Google Shape;367;g11fa3544c3f_0_104"/>
            <p:cNvSpPr txBox="1"/>
            <p:nvPr/>
          </p:nvSpPr>
          <p:spPr>
            <a:xfrm>
              <a:off x="3639200" y="3253600"/>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Roboto"/>
                  <a:ea typeface="Roboto"/>
                  <a:cs typeface="Roboto"/>
                  <a:sym typeface="Roboto"/>
                </a:rPr>
                <a:t>Game Session - </a:t>
              </a:r>
              <a:r>
                <a:rPr b="1" i="0" lang="en-US" sz="1200" u="none" cap="none" strike="noStrike">
                  <a:solidFill>
                    <a:srgbClr val="434343"/>
                  </a:solidFill>
                  <a:latin typeface="Roboto"/>
                  <a:ea typeface="Roboto"/>
                  <a:cs typeface="Roboto"/>
                  <a:sym typeface="Roboto"/>
                </a:rPr>
                <a:t>15:00 - 17:00 </a:t>
              </a:r>
              <a:endParaRPr b="1" i="0" sz="12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Java Session - </a:t>
              </a:r>
              <a:r>
                <a:rPr b="1" i="0" lang="en-US" sz="1200" u="none" cap="none" strike="noStrike">
                  <a:solidFill>
                    <a:srgbClr val="434343"/>
                  </a:solidFill>
                  <a:latin typeface="Roboto"/>
                  <a:ea typeface="Roboto"/>
                  <a:cs typeface="Roboto"/>
                  <a:sym typeface="Roboto"/>
                </a:rPr>
                <a:t>17:00 - 19:00</a:t>
              </a:r>
              <a:endParaRPr b="0" i="0" sz="1200" u="none" cap="none" strike="noStrike">
                <a:solidFill>
                  <a:srgbClr val="434343"/>
                </a:solidFill>
                <a:latin typeface="Roboto"/>
                <a:ea typeface="Roboto"/>
                <a:cs typeface="Roboto"/>
                <a:sym typeface="Roboto"/>
              </a:endParaRPr>
            </a:p>
          </p:txBody>
        </p:sp>
      </p:grpSp>
      <p:grpSp>
        <p:nvGrpSpPr>
          <p:cNvPr id="368" name="Google Shape;368;g11fa3544c3f_0_104"/>
          <p:cNvGrpSpPr/>
          <p:nvPr/>
        </p:nvGrpSpPr>
        <p:grpSpPr>
          <a:xfrm>
            <a:off x="1465861" y="2226034"/>
            <a:ext cx="2252474" cy="3964960"/>
            <a:chOff x="4904688" y="1236425"/>
            <a:chExt cx="1884600" cy="3226693"/>
          </a:xfrm>
        </p:grpSpPr>
        <p:sp>
          <p:nvSpPr>
            <p:cNvPr id="369" name="Google Shape;369;g11fa3544c3f_0_104"/>
            <p:cNvSpPr/>
            <p:nvPr/>
          </p:nvSpPr>
          <p:spPr>
            <a:xfrm>
              <a:off x="5240976"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a:ea typeface="Fira Sans Extra Condensed"/>
                  <a:cs typeface="Fira Sans Extra Condensed"/>
                  <a:sym typeface="Fira Sans Extra Condensed"/>
                </a:rPr>
                <a:t>28/03 Monday</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70" name="Google Shape;370;g11fa3544c3f_0_104"/>
            <p:cNvGrpSpPr/>
            <p:nvPr/>
          </p:nvGrpSpPr>
          <p:grpSpPr>
            <a:xfrm>
              <a:off x="5824064" y="3003358"/>
              <a:ext cx="22690" cy="608315"/>
              <a:chOff x="5824064" y="3003358"/>
              <a:chExt cx="22690" cy="608315"/>
            </a:xfrm>
          </p:grpSpPr>
          <p:sp>
            <p:nvSpPr>
              <p:cNvPr id="371" name="Google Shape;371;g11fa3544c3f_0_104"/>
              <p:cNvSpPr/>
              <p:nvPr/>
            </p:nvSpPr>
            <p:spPr>
              <a:xfrm>
                <a:off x="5824064" y="3081788"/>
                <a:ext cx="22690" cy="60818"/>
              </a:xfrm>
              <a:custGeom>
                <a:rect b="b" l="l" r="r" t="t"/>
                <a:pathLst>
                  <a:path extrusionOk="0" h="2013" w="751">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1fa3544c3f_0_104"/>
              <p:cNvSpPr/>
              <p:nvPr/>
            </p:nvSpPr>
            <p:spPr>
              <a:xfrm>
                <a:off x="5824064" y="3551913"/>
                <a:ext cx="22690" cy="59760"/>
              </a:xfrm>
              <a:custGeom>
                <a:rect b="b" l="l" r="r" t="t"/>
                <a:pathLst>
                  <a:path extrusionOk="0" h="1978" w="751">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1fa3544c3f_0_104"/>
              <p:cNvSpPr/>
              <p:nvPr/>
            </p:nvSpPr>
            <p:spPr>
              <a:xfrm>
                <a:off x="5824064" y="3474239"/>
                <a:ext cx="22690" cy="59730"/>
              </a:xfrm>
              <a:custGeom>
                <a:rect b="b" l="l" r="r" t="t"/>
                <a:pathLst>
                  <a:path extrusionOk="0" h="1977" w="751">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1fa3544c3f_0_104"/>
              <p:cNvSpPr/>
              <p:nvPr/>
            </p:nvSpPr>
            <p:spPr>
              <a:xfrm>
                <a:off x="5824064" y="3394359"/>
                <a:ext cx="22690" cy="60485"/>
              </a:xfrm>
              <a:custGeom>
                <a:rect b="b" l="l" r="r" t="t"/>
                <a:pathLst>
                  <a:path extrusionOk="0" h="2002" w="751">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1fa3544c3f_0_104"/>
              <p:cNvSpPr/>
              <p:nvPr/>
            </p:nvSpPr>
            <p:spPr>
              <a:xfrm>
                <a:off x="5824064" y="3317379"/>
                <a:ext cx="22690" cy="59035"/>
              </a:xfrm>
              <a:custGeom>
                <a:rect b="b" l="l" r="r" t="t"/>
                <a:pathLst>
                  <a:path extrusionOk="0" h="1954" w="751">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1fa3544c3f_0_104"/>
              <p:cNvSpPr/>
              <p:nvPr/>
            </p:nvSpPr>
            <p:spPr>
              <a:xfrm>
                <a:off x="5824064" y="3237167"/>
                <a:ext cx="22690" cy="62993"/>
              </a:xfrm>
              <a:custGeom>
                <a:rect b="b" l="l" r="r" t="t"/>
                <a:pathLst>
                  <a:path extrusionOk="0" h="2085" w="751">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1fa3544c3f_0_104"/>
              <p:cNvSpPr/>
              <p:nvPr/>
            </p:nvSpPr>
            <p:spPr>
              <a:xfrm>
                <a:off x="5824064" y="3160187"/>
                <a:ext cx="22690" cy="59398"/>
              </a:xfrm>
              <a:custGeom>
                <a:rect b="b" l="l" r="r" t="t"/>
                <a:pathLst>
                  <a:path extrusionOk="0" h="1966" w="751">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1fa3544c3f_0_104"/>
              <p:cNvSpPr/>
              <p:nvPr/>
            </p:nvSpPr>
            <p:spPr>
              <a:xfrm>
                <a:off x="5824064" y="3003358"/>
                <a:ext cx="22690" cy="59035"/>
              </a:xfrm>
              <a:custGeom>
                <a:rect b="b" l="l" r="r" t="t"/>
                <a:pathLst>
                  <a:path extrusionOk="0" h="1954" w="751">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 name="Google Shape;379;g11fa3544c3f_0_104"/>
            <p:cNvSpPr/>
            <p:nvPr/>
          </p:nvSpPr>
          <p:spPr>
            <a:xfrm>
              <a:off x="5787719" y="2876740"/>
              <a:ext cx="95713" cy="95713"/>
            </a:xfrm>
            <a:custGeom>
              <a:rect b="b" l="l" r="r" t="t"/>
              <a:pathLst>
                <a:path extrusionOk="0" h="3168" w="3168">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11fa3544c3f_0_104"/>
            <p:cNvSpPr/>
            <p:nvPr/>
          </p:nvSpPr>
          <p:spPr>
            <a:xfrm>
              <a:off x="5506447" y="3720978"/>
              <a:ext cx="658300" cy="742140"/>
            </a:xfrm>
            <a:custGeom>
              <a:rect b="b" l="l" r="r" t="t"/>
              <a:pathLst>
                <a:path extrusionOk="0" h="24564" w="21789">
                  <a:moveTo>
                    <a:pt x="10894" y="1"/>
                  </a:moveTo>
                  <a:cubicBezTo>
                    <a:pt x="10570" y="1"/>
                    <a:pt x="10245" y="84"/>
                    <a:pt x="9954" y="251"/>
                  </a:cubicBezTo>
                  <a:lnTo>
                    <a:pt x="941" y="5454"/>
                  </a:lnTo>
                  <a:cubicBezTo>
                    <a:pt x="357" y="5787"/>
                    <a:pt x="0" y="6406"/>
                    <a:pt x="0" y="7085"/>
                  </a:cubicBezTo>
                  <a:lnTo>
                    <a:pt x="0" y="17479"/>
                  </a:lnTo>
                  <a:cubicBezTo>
                    <a:pt x="0" y="18158"/>
                    <a:pt x="357" y="18777"/>
                    <a:pt x="941" y="19110"/>
                  </a:cubicBezTo>
                  <a:lnTo>
                    <a:pt x="9954" y="24313"/>
                  </a:lnTo>
                  <a:cubicBezTo>
                    <a:pt x="10245" y="24480"/>
                    <a:pt x="10570" y="24563"/>
                    <a:pt x="10894" y="24563"/>
                  </a:cubicBezTo>
                  <a:cubicBezTo>
                    <a:pt x="11219" y="24563"/>
                    <a:pt x="11543" y="24480"/>
                    <a:pt x="11835" y="24313"/>
                  </a:cubicBezTo>
                  <a:lnTo>
                    <a:pt x="20848" y="19110"/>
                  </a:lnTo>
                  <a:cubicBezTo>
                    <a:pt x="21431" y="18777"/>
                    <a:pt x="21788" y="18158"/>
                    <a:pt x="21788" y="17479"/>
                  </a:cubicBezTo>
                  <a:lnTo>
                    <a:pt x="21788" y="7085"/>
                  </a:lnTo>
                  <a:cubicBezTo>
                    <a:pt x="21788" y="6406"/>
                    <a:pt x="21431" y="5787"/>
                    <a:pt x="20848" y="5454"/>
                  </a:cubicBezTo>
                  <a:lnTo>
                    <a:pt x="11835" y="251"/>
                  </a:lnTo>
                  <a:cubicBezTo>
                    <a:pt x="11543" y="84"/>
                    <a:pt x="11219" y="1"/>
                    <a:pt x="1089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1fa3544c3f_0_104"/>
            <p:cNvSpPr/>
            <p:nvPr/>
          </p:nvSpPr>
          <p:spPr>
            <a:xfrm>
              <a:off x="5574424" y="3797867"/>
              <a:ext cx="522344" cy="588358"/>
            </a:xfrm>
            <a:custGeom>
              <a:rect b="b" l="l" r="r" t="t"/>
              <a:pathLst>
                <a:path extrusionOk="0" h="19474" w="17289">
                  <a:moveTo>
                    <a:pt x="8644" y="1"/>
                  </a:moveTo>
                  <a:cubicBezTo>
                    <a:pt x="8376" y="1"/>
                    <a:pt x="8108" y="69"/>
                    <a:pt x="7870" y="206"/>
                  </a:cubicBezTo>
                  <a:lnTo>
                    <a:pt x="774" y="4302"/>
                  </a:lnTo>
                  <a:cubicBezTo>
                    <a:pt x="298" y="4576"/>
                    <a:pt x="0" y="5088"/>
                    <a:pt x="0" y="5635"/>
                  </a:cubicBezTo>
                  <a:lnTo>
                    <a:pt x="0" y="13839"/>
                  </a:lnTo>
                  <a:cubicBezTo>
                    <a:pt x="0" y="14386"/>
                    <a:pt x="298" y="14898"/>
                    <a:pt x="774" y="15172"/>
                  </a:cubicBezTo>
                  <a:lnTo>
                    <a:pt x="7870" y="19268"/>
                  </a:lnTo>
                  <a:cubicBezTo>
                    <a:pt x="8108" y="19405"/>
                    <a:pt x="8376" y="19473"/>
                    <a:pt x="8644" y="19473"/>
                  </a:cubicBezTo>
                  <a:cubicBezTo>
                    <a:pt x="8912" y="19473"/>
                    <a:pt x="9180" y="19405"/>
                    <a:pt x="9418" y="19268"/>
                  </a:cubicBezTo>
                  <a:lnTo>
                    <a:pt x="16514" y="15172"/>
                  </a:lnTo>
                  <a:cubicBezTo>
                    <a:pt x="16991" y="14898"/>
                    <a:pt x="17288" y="14386"/>
                    <a:pt x="17288" y="13839"/>
                  </a:cubicBezTo>
                  <a:lnTo>
                    <a:pt x="17288" y="5635"/>
                  </a:lnTo>
                  <a:cubicBezTo>
                    <a:pt x="17288" y="5088"/>
                    <a:pt x="16991" y="4576"/>
                    <a:pt x="16514" y="4302"/>
                  </a:cubicBezTo>
                  <a:lnTo>
                    <a:pt x="9418" y="206"/>
                  </a:lnTo>
                  <a:cubicBezTo>
                    <a:pt x="9180" y="69"/>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g11fa3544c3f_0_104"/>
            <p:cNvGrpSpPr/>
            <p:nvPr/>
          </p:nvGrpSpPr>
          <p:grpSpPr>
            <a:xfrm>
              <a:off x="5697446" y="3993639"/>
              <a:ext cx="275865" cy="196802"/>
              <a:chOff x="5697446" y="3993639"/>
              <a:chExt cx="275865" cy="196802"/>
            </a:xfrm>
          </p:grpSpPr>
          <p:sp>
            <p:nvSpPr>
              <p:cNvPr id="383" name="Google Shape;383;g11fa3544c3f_0_104"/>
              <p:cNvSpPr/>
              <p:nvPr/>
            </p:nvSpPr>
            <p:spPr>
              <a:xfrm>
                <a:off x="5877659" y="4017386"/>
                <a:ext cx="65138" cy="84565"/>
              </a:xfrm>
              <a:custGeom>
                <a:rect b="b" l="l" r="r" t="t"/>
                <a:pathLst>
                  <a:path extrusionOk="0" h="2799" w="2156">
                    <a:moveTo>
                      <a:pt x="1000" y="0"/>
                    </a:moveTo>
                    <a:cubicBezTo>
                      <a:pt x="750" y="0"/>
                      <a:pt x="548" y="48"/>
                      <a:pt x="381" y="131"/>
                    </a:cubicBezTo>
                    <a:cubicBezTo>
                      <a:pt x="429" y="358"/>
                      <a:pt x="441" y="596"/>
                      <a:pt x="441" y="810"/>
                    </a:cubicBezTo>
                    <a:cubicBezTo>
                      <a:pt x="441" y="1251"/>
                      <a:pt x="310" y="1679"/>
                      <a:pt x="48" y="2013"/>
                    </a:cubicBezTo>
                    <a:cubicBezTo>
                      <a:pt x="36" y="2036"/>
                      <a:pt x="12" y="2060"/>
                      <a:pt x="0" y="2072"/>
                    </a:cubicBezTo>
                    <a:cubicBezTo>
                      <a:pt x="203" y="2501"/>
                      <a:pt x="572" y="2798"/>
                      <a:pt x="1000" y="2798"/>
                    </a:cubicBezTo>
                    <a:cubicBezTo>
                      <a:pt x="1346" y="2798"/>
                      <a:pt x="1643" y="2620"/>
                      <a:pt x="1858" y="2346"/>
                    </a:cubicBezTo>
                    <a:cubicBezTo>
                      <a:pt x="2036" y="2096"/>
                      <a:pt x="2155" y="1763"/>
                      <a:pt x="2155" y="1405"/>
                    </a:cubicBezTo>
                    <a:cubicBezTo>
                      <a:pt x="2155" y="953"/>
                      <a:pt x="2096" y="548"/>
                      <a:pt x="1858" y="286"/>
                    </a:cubicBezTo>
                    <a:cubicBezTo>
                      <a:pt x="1679" y="108"/>
                      <a:pt x="1417" y="0"/>
                      <a:pt x="100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1fa3544c3f_0_104"/>
              <p:cNvSpPr/>
              <p:nvPr/>
            </p:nvSpPr>
            <p:spPr>
              <a:xfrm>
                <a:off x="5897810" y="4105151"/>
                <a:ext cx="75501" cy="85290"/>
              </a:xfrm>
              <a:custGeom>
                <a:rect b="b" l="l" r="r" t="t"/>
                <a:pathLst>
                  <a:path extrusionOk="0" h="2823" w="2499">
                    <a:moveTo>
                      <a:pt x="964" y="1"/>
                    </a:moveTo>
                    <a:cubicBezTo>
                      <a:pt x="964" y="1"/>
                      <a:pt x="881" y="143"/>
                      <a:pt x="655" y="203"/>
                    </a:cubicBezTo>
                    <a:cubicBezTo>
                      <a:pt x="893" y="596"/>
                      <a:pt x="988" y="1120"/>
                      <a:pt x="988" y="1858"/>
                    </a:cubicBezTo>
                    <a:cubicBezTo>
                      <a:pt x="988" y="1906"/>
                      <a:pt x="988" y="1929"/>
                      <a:pt x="988" y="1941"/>
                    </a:cubicBezTo>
                    <a:cubicBezTo>
                      <a:pt x="988" y="1953"/>
                      <a:pt x="988" y="1953"/>
                      <a:pt x="988" y="1965"/>
                    </a:cubicBezTo>
                    <a:lnTo>
                      <a:pt x="988" y="2084"/>
                    </a:lnTo>
                    <a:cubicBezTo>
                      <a:pt x="988" y="2120"/>
                      <a:pt x="953" y="2156"/>
                      <a:pt x="941" y="2191"/>
                    </a:cubicBezTo>
                    <a:cubicBezTo>
                      <a:pt x="917" y="2239"/>
                      <a:pt x="714" y="2572"/>
                      <a:pt x="0" y="2810"/>
                    </a:cubicBezTo>
                    <a:cubicBezTo>
                      <a:pt x="107" y="2822"/>
                      <a:pt x="214" y="2822"/>
                      <a:pt x="345" y="2822"/>
                    </a:cubicBezTo>
                    <a:cubicBezTo>
                      <a:pt x="679" y="2822"/>
                      <a:pt x="929" y="2798"/>
                      <a:pt x="1167" y="2763"/>
                    </a:cubicBezTo>
                    <a:cubicBezTo>
                      <a:pt x="2274" y="2608"/>
                      <a:pt x="2477" y="2179"/>
                      <a:pt x="2477" y="2179"/>
                    </a:cubicBezTo>
                    <a:lnTo>
                      <a:pt x="2477" y="2072"/>
                    </a:lnTo>
                    <a:cubicBezTo>
                      <a:pt x="2477" y="2074"/>
                      <a:pt x="2477" y="2075"/>
                      <a:pt x="2478" y="2075"/>
                    </a:cubicBezTo>
                    <a:cubicBezTo>
                      <a:pt x="2483" y="2075"/>
                      <a:pt x="2498" y="2047"/>
                      <a:pt x="2488" y="1977"/>
                    </a:cubicBezTo>
                    <a:cubicBezTo>
                      <a:pt x="2477" y="703"/>
                      <a:pt x="2322" y="298"/>
                      <a:pt x="1179" y="48"/>
                    </a:cubicBezTo>
                    <a:cubicBezTo>
                      <a:pt x="1107" y="36"/>
                      <a:pt x="1036" y="12"/>
                      <a:pt x="96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11fa3544c3f_0_104"/>
              <p:cNvSpPr/>
              <p:nvPr/>
            </p:nvSpPr>
            <p:spPr>
              <a:xfrm>
                <a:off x="5697446" y="4105151"/>
                <a:ext cx="75924" cy="85290"/>
              </a:xfrm>
              <a:custGeom>
                <a:rect b="b" l="l" r="r" t="t"/>
                <a:pathLst>
                  <a:path extrusionOk="0" h="2823" w="2513">
                    <a:moveTo>
                      <a:pt x="1548" y="1"/>
                    </a:moveTo>
                    <a:cubicBezTo>
                      <a:pt x="215" y="239"/>
                      <a:pt x="24" y="620"/>
                      <a:pt x="0" y="1929"/>
                    </a:cubicBezTo>
                    <a:cubicBezTo>
                      <a:pt x="0" y="2016"/>
                      <a:pt x="0" y="2040"/>
                      <a:pt x="0" y="2040"/>
                    </a:cubicBezTo>
                    <a:cubicBezTo>
                      <a:pt x="0" y="2064"/>
                      <a:pt x="0" y="2100"/>
                      <a:pt x="0" y="2179"/>
                    </a:cubicBezTo>
                    <a:cubicBezTo>
                      <a:pt x="0" y="2179"/>
                      <a:pt x="322" y="2822"/>
                      <a:pt x="2179" y="2822"/>
                    </a:cubicBezTo>
                    <a:cubicBezTo>
                      <a:pt x="2298" y="2822"/>
                      <a:pt x="2405" y="2822"/>
                      <a:pt x="2512" y="2810"/>
                    </a:cubicBezTo>
                    <a:cubicBezTo>
                      <a:pt x="1810" y="2572"/>
                      <a:pt x="1596" y="2239"/>
                      <a:pt x="1572" y="2191"/>
                    </a:cubicBezTo>
                    <a:cubicBezTo>
                      <a:pt x="1548" y="2156"/>
                      <a:pt x="1512" y="2120"/>
                      <a:pt x="1512" y="2084"/>
                    </a:cubicBezTo>
                    <a:lnTo>
                      <a:pt x="1512" y="1929"/>
                    </a:lnTo>
                    <a:cubicBezTo>
                      <a:pt x="1512" y="1917"/>
                      <a:pt x="1548" y="1906"/>
                      <a:pt x="1548" y="1894"/>
                    </a:cubicBezTo>
                    <a:cubicBezTo>
                      <a:pt x="1548" y="1882"/>
                      <a:pt x="1560" y="1858"/>
                      <a:pt x="1560" y="1810"/>
                    </a:cubicBezTo>
                    <a:cubicBezTo>
                      <a:pt x="1572" y="1072"/>
                      <a:pt x="1655" y="572"/>
                      <a:pt x="1881" y="203"/>
                    </a:cubicBezTo>
                    <a:cubicBezTo>
                      <a:pt x="1643" y="143"/>
                      <a:pt x="1548" y="1"/>
                      <a:pt x="154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11fa3544c3f_0_104"/>
              <p:cNvSpPr/>
              <p:nvPr/>
            </p:nvSpPr>
            <p:spPr>
              <a:xfrm>
                <a:off x="5795997" y="3993639"/>
                <a:ext cx="79157" cy="96438"/>
              </a:xfrm>
              <a:custGeom>
                <a:rect b="b" l="l" r="r" t="t"/>
                <a:pathLst>
                  <a:path extrusionOk="0" h="3192" w="2620">
                    <a:moveTo>
                      <a:pt x="1310" y="1"/>
                    </a:moveTo>
                    <a:cubicBezTo>
                      <a:pt x="191" y="1"/>
                      <a:pt x="1" y="715"/>
                      <a:pt x="1" y="1596"/>
                    </a:cubicBezTo>
                    <a:cubicBezTo>
                      <a:pt x="1" y="2477"/>
                      <a:pt x="584" y="3191"/>
                      <a:pt x="1310" y="3191"/>
                    </a:cubicBezTo>
                    <a:cubicBezTo>
                      <a:pt x="1691" y="3191"/>
                      <a:pt x="2037" y="2989"/>
                      <a:pt x="2275" y="2668"/>
                    </a:cubicBezTo>
                    <a:cubicBezTo>
                      <a:pt x="2489" y="2382"/>
                      <a:pt x="2620" y="2013"/>
                      <a:pt x="2620" y="1596"/>
                    </a:cubicBezTo>
                    <a:cubicBezTo>
                      <a:pt x="2620" y="1084"/>
                      <a:pt x="2560" y="620"/>
                      <a:pt x="2275" y="334"/>
                    </a:cubicBezTo>
                    <a:cubicBezTo>
                      <a:pt x="2072" y="120"/>
                      <a:pt x="1775" y="1"/>
                      <a:pt x="1310"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11fa3544c3f_0_104"/>
              <p:cNvSpPr/>
              <p:nvPr/>
            </p:nvSpPr>
            <p:spPr>
              <a:xfrm>
                <a:off x="5760740" y="4093640"/>
                <a:ext cx="149310" cy="96801"/>
              </a:xfrm>
              <a:custGeom>
                <a:rect b="b" l="l" r="r" t="t"/>
                <a:pathLst>
                  <a:path extrusionOk="0" h="3204" w="4942">
                    <a:moveTo>
                      <a:pt x="1763" y="1"/>
                    </a:moveTo>
                    <a:cubicBezTo>
                      <a:pt x="251" y="274"/>
                      <a:pt x="36" y="703"/>
                      <a:pt x="1" y="2191"/>
                    </a:cubicBezTo>
                    <a:cubicBezTo>
                      <a:pt x="1" y="2288"/>
                      <a:pt x="1" y="2314"/>
                      <a:pt x="1" y="2314"/>
                    </a:cubicBezTo>
                    <a:cubicBezTo>
                      <a:pt x="1" y="2339"/>
                      <a:pt x="1" y="2386"/>
                      <a:pt x="1" y="2465"/>
                    </a:cubicBezTo>
                    <a:cubicBezTo>
                      <a:pt x="1" y="2465"/>
                      <a:pt x="370" y="3203"/>
                      <a:pt x="2477" y="3203"/>
                    </a:cubicBezTo>
                    <a:cubicBezTo>
                      <a:pt x="2858" y="3203"/>
                      <a:pt x="3156" y="3179"/>
                      <a:pt x="3430" y="3144"/>
                    </a:cubicBezTo>
                    <a:cubicBezTo>
                      <a:pt x="4692" y="2965"/>
                      <a:pt x="4930" y="2465"/>
                      <a:pt x="4930" y="2465"/>
                    </a:cubicBezTo>
                    <a:lnTo>
                      <a:pt x="4930" y="2346"/>
                    </a:lnTo>
                    <a:cubicBezTo>
                      <a:pt x="4930" y="2348"/>
                      <a:pt x="4930" y="2350"/>
                      <a:pt x="4931" y="2350"/>
                    </a:cubicBezTo>
                    <a:cubicBezTo>
                      <a:pt x="4934" y="2350"/>
                      <a:pt x="4942" y="2325"/>
                      <a:pt x="4942" y="2239"/>
                    </a:cubicBezTo>
                    <a:cubicBezTo>
                      <a:pt x="4918" y="798"/>
                      <a:pt x="4739" y="322"/>
                      <a:pt x="3430" y="48"/>
                    </a:cubicBezTo>
                    <a:cubicBezTo>
                      <a:pt x="3358" y="24"/>
                      <a:pt x="3275" y="12"/>
                      <a:pt x="3192" y="1"/>
                    </a:cubicBezTo>
                    <a:cubicBezTo>
                      <a:pt x="3192" y="1"/>
                      <a:pt x="2977" y="274"/>
                      <a:pt x="2477" y="274"/>
                    </a:cubicBezTo>
                    <a:cubicBezTo>
                      <a:pt x="1977" y="274"/>
                      <a:pt x="1763" y="1"/>
                      <a:pt x="1763"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11fa3544c3f_0_104"/>
              <p:cNvSpPr/>
              <p:nvPr/>
            </p:nvSpPr>
            <p:spPr>
              <a:xfrm>
                <a:off x="5728383" y="4017386"/>
                <a:ext cx="65138" cy="84565"/>
              </a:xfrm>
              <a:custGeom>
                <a:rect b="b" l="l" r="r" t="t"/>
                <a:pathLst>
                  <a:path extrusionOk="0" h="2799" w="2156">
                    <a:moveTo>
                      <a:pt x="1155" y="0"/>
                    </a:moveTo>
                    <a:cubicBezTo>
                      <a:pt x="167" y="0"/>
                      <a:pt x="0" y="631"/>
                      <a:pt x="0" y="1405"/>
                    </a:cubicBezTo>
                    <a:cubicBezTo>
                      <a:pt x="0" y="2179"/>
                      <a:pt x="512" y="2798"/>
                      <a:pt x="1155" y="2798"/>
                    </a:cubicBezTo>
                    <a:cubicBezTo>
                      <a:pt x="1488" y="2798"/>
                      <a:pt x="1786" y="2620"/>
                      <a:pt x="2000" y="2346"/>
                    </a:cubicBezTo>
                    <a:cubicBezTo>
                      <a:pt x="2060" y="2263"/>
                      <a:pt x="2108" y="2179"/>
                      <a:pt x="2155" y="2072"/>
                    </a:cubicBezTo>
                    <a:cubicBezTo>
                      <a:pt x="1881" y="1751"/>
                      <a:pt x="1715" y="1298"/>
                      <a:pt x="1715" y="810"/>
                    </a:cubicBezTo>
                    <a:cubicBezTo>
                      <a:pt x="1715" y="584"/>
                      <a:pt x="1727" y="358"/>
                      <a:pt x="1774" y="131"/>
                    </a:cubicBezTo>
                    <a:cubicBezTo>
                      <a:pt x="1608" y="48"/>
                      <a:pt x="1417" y="0"/>
                      <a:pt x="1155"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g11fa3544c3f_0_104"/>
            <p:cNvSpPr txBox="1"/>
            <p:nvPr/>
          </p:nvSpPr>
          <p:spPr>
            <a:xfrm>
              <a:off x="4904688" y="12364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Project Management Session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90" name="Google Shape;390;g11fa3544c3f_0_104"/>
            <p:cNvSpPr txBox="1"/>
            <p:nvPr/>
          </p:nvSpPr>
          <p:spPr>
            <a:xfrm>
              <a:off x="4904688" y="1583275"/>
              <a:ext cx="18846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Project Management Session: </a:t>
              </a:r>
              <a:r>
                <a:rPr b="1" i="0" lang="en-US" sz="1200" u="none" cap="none" strike="noStrike">
                  <a:solidFill>
                    <a:srgbClr val="434343"/>
                  </a:solidFill>
                  <a:latin typeface="Roboto"/>
                  <a:ea typeface="Roboto"/>
                  <a:cs typeface="Roboto"/>
                  <a:sym typeface="Roboto"/>
                </a:rPr>
                <a:t>17:00 - 19:00</a:t>
              </a:r>
              <a:endParaRPr b="1"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1fa3544c3f_0_368"/>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396" name="Google Shape;396;g11fa3544c3f_0_368"/>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397" name="Google Shape;397;g11fa3544c3f_0_368"/>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TRAINING PRESENTATION</a:t>
            </a:r>
            <a:endParaRPr b="1" i="0" sz="3600" u="none" cap="none" strike="noStrike">
              <a:solidFill>
                <a:schemeClr val="lt1"/>
              </a:solidFill>
              <a:latin typeface="Helvetica Neue"/>
              <a:ea typeface="Helvetica Neue"/>
              <a:cs typeface="Helvetica Neue"/>
              <a:sym typeface="Helvetica Neue"/>
            </a:endParaRPr>
          </a:p>
        </p:txBody>
      </p:sp>
      <p:pic>
        <p:nvPicPr>
          <p:cNvPr id="398" name="Google Shape;398;g11fa3544c3f_0_368"/>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399" name="Google Shape;399;g11fa3544c3f_0_368"/>
          <p:cNvGrpSpPr/>
          <p:nvPr/>
        </p:nvGrpSpPr>
        <p:grpSpPr>
          <a:xfrm>
            <a:off x="15672" y="6381328"/>
            <a:ext cx="12055444" cy="404700"/>
            <a:chOff x="0" y="6453336"/>
            <a:chExt cx="19350633" cy="404700"/>
          </a:xfrm>
        </p:grpSpPr>
        <p:sp>
          <p:nvSpPr>
            <p:cNvPr id="400" name="Google Shape;400;g11fa3544c3f_0_368"/>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g11fa3544c3f_0_368"/>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402" name="Google Shape;402;g11fa3544c3f_0_368"/>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403" name="Google Shape;403;g11fa3544c3f_0_368"/>
          <p:cNvSpPr/>
          <p:nvPr/>
        </p:nvSpPr>
        <p:spPr>
          <a:xfrm>
            <a:off x="3746500" y="1941925"/>
            <a:ext cx="144000" cy="38397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04" name="Google Shape;404;g11fa3544c3f_0_368"/>
          <p:cNvPicPr preferRelativeResize="0"/>
          <p:nvPr/>
        </p:nvPicPr>
        <p:blipFill rotWithShape="1">
          <a:blip r:embed="rId4">
            <a:alphaModFix/>
          </a:blip>
          <a:srcRect b="0" l="0" r="0" t="0"/>
          <a:stretch/>
        </p:blipFill>
        <p:spPr>
          <a:xfrm>
            <a:off x="3890525" y="1941925"/>
            <a:ext cx="8301475" cy="3839550"/>
          </a:xfrm>
          <a:prstGeom prst="rect">
            <a:avLst/>
          </a:prstGeom>
          <a:noFill/>
          <a:ln>
            <a:noFill/>
          </a:ln>
        </p:spPr>
      </p:pic>
      <p:sp>
        <p:nvSpPr>
          <p:cNvPr id="405" name="Google Shape;405;g11fa3544c3f_0_368"/>
          <p:cNvSpPr/>
          <p:nvPr/>
        </p:nvSpPr>
        <p:spPr>
          <a:xfrm>
            <a:off x="157574" y="2592090"/>
            <a:ext cx="3450900" cy="23082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C00000"/>
                </a:solidFill>
                <a:latin typeface="Helvetica Neue"/>
                <a:ea typeface="Helvetica Neue"/>
                <a:cs typeface="Helvetica Neue"/>
                <a:sym typeface="Helvetica Neue"/>
              </a:rPr>
              <a:t>TRAINING</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1" i="0" lang="en-US" sz="3000" u="none" cap="none" strike="noStrike">
                <a:solidFill>
                  <a:srgbClr val="595959"/>
                </a:solidFill>
                <a:latin typeface="Helvetica Neue"/>
                <a:ea typeface="Helvetica Neue"/>
                <a:cs typeface="Helvetica Neue"/>
                <a:sym typeface="Helvetica Neue"/>
              </a:rPr>
              <a:t>Presentation</a:t>
            </a:r>
            <a:endParaRPr b="1" i="0" sz="3000" u="none" cap="none" strike="noStrike">
              <a:solidFill>
                <a:srgbClr val="59595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C00000"/>
                </a:solidFill>
                <a:latin typeface="Helvetica Neue"/>
                <a:ea typeface="Helvetica Neue"/>
                <a:cs typeface="Helvetica Neue"/>
                <a:sym typeface="Helvetica Neue"/>
              </a:rPr>
              <a:t> </a:t>
            </a:r>
            <a:endParaRPr b="1" i="0" sz="2400" u="none" cap="none" strike="noStrike">
              <a:solidFill>
                <a:srgbClr val="595959"/>
              </a:solidFill>
              <a:latin typeface="Helvetica Neue"/>
              <a:ea typeface="Helvetica Neue"/>
              <a:cs typeface="Helvetica Neue"/>
              <a:sym typeface="Helvetica Neue"/>
            </a:endParaRPr>
          </a:p>
        </p:txBody>
      </p:sp>
      <p:sp>
        <p:nvSpPr>
          <p:cNvPr id="406" name="Google Shape;406;g11fa3544c3f_0_368"/>
          <p:cNvSpPr/>
          <p:nvPr/>
        </p:nvSpPr>
        <p:spPr>
          <a:xfrm>
            <a:off x="4028525" y="1941925"/>
            <a:ext cx="8141400" cy="3658800"/>
          </a:xfrm>
          <a:prstGeom prst="rect">
            <a:avLst/>
          </a:prstGeom>
          <a:noFill/>
          <a:ln>
            <a:noFill/>
          </a:ln>
        </p:spPr>
        <p:txBody>
          <a:bodyPr anchorCtr="0" anchor="t" bIns="45700" lIns="45700" spcFirstLastPara="1" rIns="45700" wrap="square" tIns="45700">
            <a:noAutofit/>
          </a:bodyPr>
          <a:lstStyle/>
          <a:p>
            <a:pPr indent="-285750" lvl="0" marL="285750" marR="0" rtl="0" algn="l">
              <a:lnSpc>
                <a:spcPct val="140000"/>
              </a:lnSpc>
              <a:spcBef>
                <a:spcPts val="0"/>
              </a:spcBef>
              <a:spcAft>
                <a:spcPts val="0"/>
              </a:spcAft>
              <a:buClr>
                <a:srgbClr val="FF0000"/>
              </a:buClr>
              <a:buSzPts val="1400"/>
              <a:buFont typeface="Arial"/>
              <a:buChar char="•"/>
            </a:pPr>
            <a:r>
              <a:rPr b="0" i="0" lang="en-US" sz="1400" u="none" cap="none" strike="noStrike">
                <a:solidFill>
                  <a:srgbClr val="595959"/>
                </a:solidFill>
                <a:latin typeface="Helvetica Neue Light"/>
                <a:ea typeface="Helvetica Neue Light"/>
                <a:cs typeface="Helvetica Neue Light"/>
                <a:sym typeface="Helvetica Neue Light"/>
              </a:rPr>
              <a:t>Duration: 28th March - 1st April</a:t>
            </a:r>
            <a:endParaRPr b="0" i="0" sz="1400" u="none" cap="none" strike="noStrike">
              <a:solidFill>
                <a:srgbClr val="595959"/>
              </a:solidFill>
              <a:latin typeface="Helvetica Neue Light"/>
              <a:ea typeface="Helvetica Neue Light"/>
              <a:cs typeface="Helvetica Neue Light"/>
              <a:sym typeface="Helvetica Neue Light"/>
            </a:endParaRPr>
          </a:p>
          <a:p>
            <a:pPr indent="-285750" lvl="0" marL="285750" marR="0" rtl="0" algn="l">
              <a:lnSpc>
                <a:spcPct val="140000"/>
              </a:lnSpc>
              <a:spcBef>
                <a:spcPts val="0"/>
              </a:spcBef>
              <a:spcAft>
                <a:spcPts val="0"/>
              </a:spcAft>
              <a:buClr>
                <a:srgbClr val="FF0000"/>
              </a:buClr>
              <a:buSzPts val="1400"/>
              <a:buFont typeface="Arial"/>
              <a:buChar char="•"/>
            </a:pPr>
            <a:r>
              <a:rPr b="1" i="0" lang="en-US" sz="1400" u="none" cap="none" strike="noStrike">
                <a:solidFill>
                  <a:srgbClr val="595959"/>
                </a:solidFill>
                <a:latin typeface="Helvetica Neue"/>
                <a:ea typeface="Helvetica Neue"/>
                <a:cs typeface="Helvetica Neue"/>
                <a:sym typeface="Helvetica Neue"/>
              </a:rPr>
              <a:t>Assignments deadline: </a:t>
            </a:r>
            <a:r>
              <a:rPr b="1" lang="en-US">
                <a:solidFill>
                  <a:srgbClr val="595959"/>
                </a:solidFill>
                <a:latin typeface="Helvetica Neue"/>
                <a:ea typeface="Helvetica Neue"/>
                <a:cs typeface="Helvetica Neue"/>
                <a:sym typeface="Helvetica Neue"/>
              </a:rPr>
              <a:t>7</a:t>
            </a:r>
            <a:r>
              <a:rPr b="1" i="0" lang="en-US" sz="1400" u="none" cap="none" strike="noStrike">
                <a:solidFill>
                  <a:srgbClr val="595959"/>
                </a:solidFill>
                <a:latin typeface="Helvetica Neue"/>
                <a:ea typeface="Helvetica Neue"/>
                <a:cs typeface="Helvetica Neue"/>
                <a:sym typeface="Helvetica Neue"/>
              </a:rPr>
              <a:t>th April</a:t>
            </a:r>
            <a:endParaRPr b="1" i="0" sz="1400" u="none" cap="none" strike="noStrike">
              <a:solidFill>
                <a:srgbClr val="595959"/>
              </a:solidFill>
              <a:latin typeface="Helvetica Neue"/>
              <a:ea typeface="Helvetica Neue"/>
              <a:cs typeface="Helvetica Neue"/>
              <a:sym typeface="Helvetica Neue"/>
            </a:endParaRPr>
          </a:p>
          <a:p>
            <a:pPr indent="-285750" lvl="0" marL="285750" marR="0" rtl="0" algn="l">
              <a:lnSpc>
                <a:spcPct val="140000"/>
              </a:lnSpc>
              <a:spcBef>
                <a:spcPts val="0"/>
              </a:spcBef>
              <a:spcAft>
                <a:spcPts val="0"/>
              </a:spcAft>
              <a:buClr>
                <a:srgbClr val="FF0000"/>
              </a:buClr>
              <a:buSzPts val="1400"/>
              <a:buFont typeface="Arial"/>
              <a:buChar char="•"/>
            </a:pPr>
            <a:r>
              <a:rPr b="0" i="0" lang="en-US" sz="1400" u="none" cap="none" strike="noStrike">
                <a:solidFill>
                  <a:srgbClr val="595959"/>
                </a:solidFill>
                <a:latin typeface="Helvetica Neue Light"/>
                <a:ea typeface="Helvetica Neue Light"/>
                <a:cs typeface="Helvetica Neue Light"/>
                <a:sym typeface="Helvetica Neue Light"/>
              </a:rPr>
              <a:t>Training sessions on the following technologies:</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Java</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Android</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iOS</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Game development: </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Each technology will have allocated two sessions of 2h</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The structure for the sessions will be:</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Introduction into the basics of the technology</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Demonstration of theoretical concepts implemented in an application</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In order to better comprehend the assignments, we advise students to participate in both sessions for the interested technology </a:t>
            </a:r>
            <a:endParaRPr b="0" i="0" sz="1400" u="none" cap="none" strike="noStrike">
              <a:solidFill>
                <a:srgbClr val="595959"/>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1fa3544c3f_0_458"/>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12" name="Google Shape;412;g11fa3544c3f_0_458"/>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13" name="Google Shape;413;g11fa3544c3f_0_458"/>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TRAINING PRESENTATION</a:t>
            </a:r>
            <a:endParaRPr b="1" i="0" sz="3600" u="none" cap="none" strike="noStrike">
              <a:solidFill>
                <a:schemeClr val="lt1"/>
              </a:solidFill>
              <a:latin typeface="Helvetica Neue"/>
              <a:ea typeface="Helvetica Neue"/>
              <a:cs typeface="Helvetica Neue"/>
              <a:sym typeface="Helvetica Neue"/>
            </a:endParaRPr>
          </a:p>
        </p:txBody>
      </p:sp>
      <p:pic>
        <p:nvPicPr>
          <p:cNvPr id="414" name="Google Shape;414;g11fa3544c3f_0_458"/>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415" name="Google Shape;415;g11fa3544c3f_0_458"/>
          <p:cNvGrpSpPr/>
          <p:nvPr/>
        </p:nvGrpSpPr>
        <p:grpSpPr>
          <a:xfrm>
            <a:off x="15672" y="6381328"/>
            <a:ext cx="12055444" cy="404700"/>
            <a:chOff x="0" y="6453336"/>
            <a:chExt cx="19350633" cy="404700"/>
          </a:xfrm>
        </p:grpSpPr>
        <p:sp>
          <p:nvSpPr>
            <p:cNvPr id="416" name="Google Shape;416;g11fa3544c3f_0_458"/>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g11fa3544c3f_0_458"/>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418" name="Google Shape;418;g11fa3544c3f_0_458"/>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419" name="Google Shape;419;g11fa3544c3f_0_458"/>
          <p:cNvSpPr/>
          <p:nvPr/>
        </p:nvSpPr>
        <p:spPr>
          <a:xfrm>
            <a:off x="3746499" y="2276871"/>
            <a:ext cx="144000" cy="35283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0" name="Google Shape;420;g11fa3544c3f_0_458"/>
          <p:cNvPicPr preferRelativeResize="0"/>
          <p:nvPr/>
        </p:nvPicPr>
        <p:blipFill rotWithShape="1">
          <a:blip r:embed="rId4">
            <a:alphaModFix/>
          </a:blip>
          <a:srcRect b="0" l="0" r="0" t="0"/>
          <a:stretch/>
        </p:blipFill>
        <p:spPr>
          <a:xfrm>
            <a:off x="3890515" y="2276871"/>
            <a:ext cx="8301484" cy="3528393"/>
          </a:xfrm>
          <a:prstGeom prst="rect">
            <a:avLst/>
          </a:prstGeom>
          <a:noFill/>
          <a:ln>
            <a:noFill/>
          </a:ln>
        </p:spPr>
      </p:pic>
      <p:sp>
        <p:nvSpPr>
          <p:cNvPr id="421" name="Google Shape;421;g11fa3544c3f_0_458"/>
          <p:cNvSpPr/>
          <p:nvPr/>
        </p:nvSpPr>
        <p:spPr>
          <a:xfrm>
            <a:off x="157574" y="2927040"/>
            <a:ext cx="3450900" cy="23082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C00000"/>
                </a:solidFill>
                <a:latin typeface="Helvetica Neue"/>
                <a:ea typeface="Helvetica Neue"/>
                <a:cs typeface="Helvetica Neue"/>
                <a:sym typeface="Helvetica Neue"/>
              </a:rPr>
              <a:t>TRAINING</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1" i="0" lang="en-US" sz="3000" u="none" cap="none" strike="noStrike">
                <a:solidFill>
                  <a:srgbClr val="595959"/>
                </a:solidFill>
                <a:latin typeface="Helvetica Neue"/>
                <a:ea typeface="Helvetica Neue"/>
                <a:cs typeface="Helvetica Neue"/>
                <a:sym typeface="Helvetica Neue"/>
              </a:rPr>
              <a:t>Internship Opportunity</a:t>
            </a:r>
            <a:endParaRPr b="1" i="0" sz="2200" u="none" cap="none" strike="noStrike">
              <a:solidFill>
                <a:srgbClr val="595959"/>
              </a:solidFill>
              <a:latin typeface="Helvetica Neue"/>
              <a:ea typeface="Helvetica Neue"/>
              <a:cs typeface="Helvetica Neue"/>
              <a:sym typeface="Helvetica Neue"/>
            </a:endParaRPr>
          </a:p>
        </p:txBody>
      </p:sp>
      <p:sp>
        <p:nvSpPr>
          <p:cNvPr id="422" name="Google Shape;422;g11fa3544c3f_0_458"/>
          <p:cNvSpPr/>
          <p:nvPr/>
        </p:nvSpPr>
        <p:spPr>
          <a:xfrm>
            <a:off x="3930100" y="2276875"/>
            <a:ext cx="8141400" cy="3462900"/>
          </a:xfrm>
          <a:prstGeom prst="rect">
            <a:avLst/>
          </a:prstGeom>
          <a:noFill/>
          <a:ln>
            <a:noFill/>
          </a:ln>
        </p:spPr>
        <p:txBody>
          <a:bodyPr anchorCtr="0" anchor="t" bIns="45700" lIns="45700" spcFirstLastPara="1" rIns="45700" wrap="square" tIns="45700">
            <a:noAutofit/>
          </a:bodyPr>
          <a:lstStyle/>
          <a:p>
            <a:pPr indent="0" lvl="0" marL="45720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595959"/>
              </a:solidFill>
              <a:latin typeface="Helvetica Neue Light"/>
              <a:ea typeface="Helvetica Neue Light"/>
              <a:cs typeface="Helvetica Neue Light"/>
              <a:sym typeface="Helvetica Neue Light"/>
            </a:endParaRPr>
          </a:p>
          <a:p>
            <a:pPr indent="-285750" lvl="0" marL="28575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Our company offers internship position on the following technologies:</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Java</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Android</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iOS</a:t>
            </a:r>
            <a:endParaRPr b="0" i="0" sz="1400" u="none" cap="none" strike="noStrike">
              <a:solidFill>
                <a:srgbClr val="595959"/>
              </a:solidFill>
              <a:latin typeface="Helvetica Neue Light"/>
              <a:ea typeface="Helvetica Neue Light"/>
              <a:cs typeface="Helvetica Neue Light"/>
              <a:sym typeface="Helvetica Neue Light"/>
            </a:endParaRPr>
          </a:p>
          <a:p>
            <a:pPr indent="-317500" lvl="1" marL="914400" marR="0" rtl="0" algn="l">
              <a:lnSpc>
                <a:spcPct val="140000"/>
              </a:lnSpc>
              <a:spcBef>
                <a:spcPts val="0"/>
              </a:spcBef>
              <a:spcAft>
                <a:spcPts val="0"/>
              </a:spcAft>
              <a:buClr>
                <a:srgbClr val="595959"/>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Game development </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The internship is paid and has a duration of 3 months </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The internships includes an introduction to technology standards, best practices and processes,  mentorship from our technology leaders, working on real projects based on stakeholders’ requirements, opportunity to participate in technology guilds, certifications and tutorial courses</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Extra curricular activities include: teambuilding, team outings</a:t>
            </a:r>
            <a:endParaRPr b="0" i="0" sz="1400" u="none" cap="none" strike="noStrike">
              <a:solidFill>
                <a:srgbClr val="595959"/>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1fa3544c3f_0_638"/>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28" name="Google Shape;428;g11fa3544c3f_0_638"/>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29" name="Google Shape;429;g11fa3544c3f_0_638"/>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TRAINING PRESENTATION</a:t>
            </a:r>
            <a:endParaRPr b="1" i="0" sz="3600" u="none" cap="none" strike="noStrike">
              <a:solidFill>
                <a:schemeClr val="lt1"/>
              </a:solidFill>
              <a:latin typeface="Helvetica Neue"/>
              <a:ea typeface="Helvetica Neue"/>
              <a:cs typeface="Helvetica Neue"/>
              <a:sym typeface="Helvetica Neue"/>
            </a:endParaRPr>
          </a:p>
        </p:txBody>
      </p:sp>
      <p:pic>
        <p:nvPicPr>
          <p:cNvPr id="430" name="Google Shape;430;g11fa3544c3f_0_638"/>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431" name="Google Shape;431;g11fa3544c3f_0_638"/>
          <p:cNvGrpSpPr/>
          <p:nvPr/>
        </p:nvGrpSpPr>
        <p:grpSpPr>
          <a:xfrm>
            <a:off x="15672" y="6381328"/>
            <a:ext cx="12055444" cy="404700"/>
            <a:chOff x="0" y="6453336"/>
            <a:chExt cx="19350633" cy="404700"/>
          </a:xfrm>
        </p:grpSpPr>
        <p:sp>
          <p:nvSpPr>
            <p:cNvPr id="432" name="Google Shape;432;g11fa3544c3f_0_638"/>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3" name="Google Shape;433;g11fa3544c3f_0_638"/>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434" name="Google Shape;434;g11fa3544c3f_0_638"/>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435" name="Google Shape;435;g11fa3544c3f_0_638"/>
          <p:cNvSpPr/>
          <p:nvPr/>
        </p:nvSpPr>
        <p:spPr>
          <a:xfrm>
            <a:off x="3746500" y="2472125"/>
            <a:ext cx="144000" cy="29631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6" name="Google Shape;436;g11fa3544c3f_0_638"/>
          <p:cNvPicPr preferRelativeResize="0"/>
          <p:nvPr/>
        </p:nvPicPr>
        <p:blipFill rotWithShape="1">
          <a:blip r:embed="rId4">
            <a:alphaModFix/>
          </a:blip>
          <a:srcRect b="0" l="0" r="0" t="0"/>
          <a:stretch/>
        </p:blipFill>
        <p:spPr>
          <a:xfrm>
            <a:off x="3890516" y="2472125"/>
            <a:ext cx="8301484" cy="2963177"/>
          </a:xfrm>
          <a:prstGeom prst="rect">
            <a:avLst/>
          </a:prstGeom>
          <a:noFill/>
          <a:ln>
            <a:noFill/>
          </a:ln>
        </p:spPr>
      </p:pic>
      <p:sp>
        <p:nvSpPr>
          <p:cNvPr id="437" name="Google Shape;437;g11fa3544c3f_0_638"/>
          <p:cNvSpPr/>
          <p:nvPr/>
        </p:nvSpPr>
        <p:spPr>
          <a:xfrm>
            <a:off x="157575" y="2276874"/>
            <a:ext cx="3450900" cy="3528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C00000"/>
                </a:solidFill>
                <a:latin typeface="Helvetica Neue"/>
                <a:ea typeface="Helvetica Neue"/>
                <a:cs typeface="Helvetica Neue"/>
                <a:sym typeface="Helvetica Neue"/>
              </a:rPr>
              <a:t>TRAINING</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1" i="0" sz="32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rPr b="1" i="0" lang="en-US" sz="3000" u="none" cap="none" strike="noStrike">
                <a:solidFill>
                  <a:srgbClr val="595959"/>
                </a:solidFill>
                <a:latin typeface="Helvetica Neue"/>
                <a:ea typeface="Helvetica Neue"/>
                <a:cs typeface="Helvetica Neue"/>
                <a:sym typeface="Helvetica Neue"/>
              </a:rPr>
              <a:t>Homework </a:t>
            </a:r>
            <a:r>
              <a:rPr b="1" lang="en-US" sz="3000">
                <a:solidFill>
                  <a:srgbClr val="595959"/>
                </a:solidFill>
                <a:latin typeface="Helvetica Neue"/>
                <a:ea typeface="Helvetica Neue"/>
                <a:cs typeface="Helvetica Neue"/>
                <a:sym typeface="Helvetica Neue"/>
              </a:rPr>
              <a:t>Review and Candidates Selection</a:t>
            </a:r>
            <a:endParaRPr b="1" i="0" sz="2200" u="none" cap="none" strike="noStrike">
              <a:solidFill>
                <a:srgbClr val="595959"/>
              </a:solidFill>
              <a:latin typeface="Helvetica Neue"/>
              <a:ea typeface="Helvetica Neue"/>
              <a:cs typeface="Helvetica Neue"/>
              <a:sym typeface="Helvetica Neue"/>
            </a:endParaRPr>
          </a:p>
        </p:txBody>
      </p:sp>
      <p:sp>
        <p:nvSpPr>
          <p:cNvPr id="438" name="Google Shape;438;g11fa3544c3f_0_638"/>
          <p:cNvSpPr/>
          <p:nvPr/>
        </p:nvSpPr>
        <p:spPr>
          <a:xfrm>
            <a:off x="3898601" y="2559487"/>
            <a:ext cx="8141400" cy="2963100"/>
          </a:xfrm>
          <a:prstGeom prst="rect">
            <a:avLst/>
          </a:prstGeom>
          <a:noFill/>
          <a:ln>
            <a:noFill/>
          </a:ln>
        </p:spPr>
        <p:txBody>
          <a:bodyPr anchorCtr="0" anchor="t" bIns="45700" lIns="45700" spcFirstLastPara="1" rIns="45700" wrap="square" tIns="45700">
            <a:noAutofit/>
          </a:bodyPr>
          <a:lstStyle/>
          <a:p>
            <a:pPr indent="-317500" lvl="0" marL="457200" rtl="0" algn="l">
              <a:lnSpc>
                <a:spcPct val="140000"/>
              </a:lnSpc>
              <a:spcBef>
                <a:spcPts val="0"/>
              </a:spcBef>
              <a:spcAft>
                <a:spcPts val="0"/>
              </a:spcAft>
              <a:buClr>
                <a:srgbClr val="FF0000"/>
              </a:buClr>
              <a:buSzPts val="1400"/>
              <a:buFont typeface="Helvetica Neue"/>
              <a:buChar char="●"/>
            </a:pPr>
            <a:r>
              <a:rPr b="1" lang="en-US">
                <a:solidFill>
                  <a:srgbClr val="595959"/>
                </a:solidFill>
                <a:latin typeface="Helvetica Neue"/>
                <a:ea typeface="Helvetica Neue"/>
                <a:cs typeface="Helvetica Neue"/>
                <a:sym typeface="Helvetica Neue"/>
              </a:rPr>
              <a:t>Deadline for submission of assignments is the 7th of April (included)</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Each students shall receive a link to the ZYNK public repository from where he/she can fork the project</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marR="0" rtl="0" algn="l">
              <a:lnSpc>
                <a:spcPct val="140000"/>
              </a:lnSpc>
              <a:spcBef>
                <a:spcPts val="0"/>
              </a:spcBef>
              <a:spcAft>
                <a:spcPts val="0"/>
              </a:spcAft>
              <a:buClr>
                <a:srgbClr val="FF0000"/>
              </a:buClr>
              <a:buSzPts val="1400"/>
              <a:buFont typeface="Helvetica Neue Light"/>
              <a:buChar char="●"/>
            </a:pPr>
            <a:r>
              <a:rPr b="0" i="0" lang="en-US" sz="1400" u="none" cap="none" strike="noStrike">
                <a:solidFill>
                  <a:srgbClr val="595959"/>
                </a:solidFill>
                <a:latin typeface="Helvetica Neue Light"/>
                <a:ea typeface="Helvetica Neue Light"/>
                <a:cs typeface="Helvetica Neue Light"/>
                <a:sym typeface="Helvetica Neue Light"/>
              </a:rPr>
              <a:t>The homework should be completed, published to a public repository and shared the repository link with the designated OSUBB volunteer </a:t>
            </a:r>
            <a:endParaRPr b="0" i="0" sz="1400" u="none" cap="none" strike="noStrike">
              <a:solidFill>
                <a:srgbClr val="595959"/>
              </a:solidFill>
              <a:latin typeface="Helvetica Neue Light"/>
              <a:ea typeface="Helvetica Neue Light"/>
              <a:cs typeface="Helvetica Neue Light"/>
              <a:sym typeface="Helvetica Neue Light"/>
            </a:endParaRPr>
          </a:p>
          <a:p>
            <a:pPr indent="-317500" lvl="0" marL="457200" rtl="0" algn="l">
              <a:lnSpc>
                <a:spcPct val="140000"/>
              </a:lnSpc>
              <a:spcBef>
                <a:spcPts val="0"/>
              </a:spcBef>
              <a:spcAft>
                <a:spcPts val="0"/>
              </a:spcAft>
              <a:buClr>
                <a:srgbClr val="FF0000"/>
              </a:buClr>
              <a:buSzPts val="1400"/>
              <a:buFont typeface="Helvetica Neue Light"/>
              <a:buChar char="●"/>
            </a:pPr>
            <a:r>
              <a:rPr lang="en-US">
                <a:solidFill>
                  <a:srgbClr val="595959"/>
                </a:solidFill>
                <a:latin typeface="Helvetica Neue Light"/>
                <a:ea typeface="Helvetica Neue Light"/>
                <a:cs typeface="Helvetica Neue Light"/>
                <a:sym typeface="Helvetica Neue Light"/>
              </a:rPr>
              <a:t>On the 7th of April a feedback session will be held with all participants and provide feedback on the reviewed assignments</a:t>
            </a:r>
            <a:endParaRPr>
              <a:solidFill>
                <a:srgbClr val="595959"/>
              </a:solidFill>
              <a:latin typeface="Helvetica Neue Light"/>
              <a:ea typeface="Helvetica Neue Light"/>
              <a:cs typeface="Helvetica Neue Light"/>
              <a:sym typeface="Helvetica Neue Light"/>
            </a:endParaRPr>
          </a:p>
          <a:p>
            <a:pPr indent="-317500" lvl="0" marL="457200" rtl="0" algn="l">
              <a:lnSpc>
                <a:spcPct val="140000"/>
              </a:lnSpc>
              <a:spcBef>
                <a:spcPts val="0"/>
              </a:spcBef>
              <a:spcAft>
                <a:spcPts val="0"/>
              </a:spcAft>
              <a:buClr>
                <a:srgbClr val="FF0000"/>
              </a:buClr>
              <a:buSzPts val="1400"/>
              <a:buFont typeface="Helvetica Neue Light"/>
              <a:buChar char="●"/>
            </a:pPr>
            <a:r>
              <a:rPr lang="en-US">
                <a:solidFill>
                  <a:srgbClr val="595959"/>
                </a:solidFill>
                <a:latin typeface="Helvetica Neue Light"/>
                <a:ea typeface="Helvetica Neue Light"/>
                <a:cs typeface="Helvetica Neue Light"/>
                <a:sym typeface="Helvetica Neue Light"/>
              </a:rPr>
              <a:t>Selected candidates will be contacted by the company representative and discuss the next step in the recruitment process</a:t>
            </a:r>
            <a:endParaRPr b="1">
              <a:solidFill>
                <a:srgbClr val="595959"/>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1fa3544c3f_0_821"/>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44" name="Google Shape;444;g11fa3544c3f_0_821"/>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45" name="Google Shape;445;g11fa3544c3f_0_821"/>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WHAT ARE WE DOING?</a:t>
            </a:r>
            <a:endParaRPr b="1" i="0" sz="3600" u="none" cap="none" strike="noStrike">
              <a:solidFill>
                <a:schemeClr val="lt1"/>
              </a:solidFill>
              <a:latin typeface="Helvetica Neue"/>
              <a:ea typeface="Helvetica Neue"/>
              <a:cs typeface="Helvetica Neue"/>
              <a:sym typeface="Helvetica Neue"/>
            </a:endParaRPr>
          </a:p>
        </p:txBody>
      </p:sp>
      <p:pic>
        <p:nvPicPr>
          <p:cNvPr id="446" name="Google Shape;446;g11fa3544c3f_0_821"/>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447" name="Google Shape;447;g11fa3544c3f_0_821"/>
          <p:cNvGrpSpPr/>
          <p:nvPr/>
        </p:nvGrpSpPr>
        <p:grpSpPr>
          <a:xfrm>
            <a:off x="15672" y="6381328"/>
            <a:ext cx="12055444" cy="404700"/>
            <a:chOff x="0" y="6453336"/>
            <a:chExt cx="19350633" cy="404700"/>
          </a:xfrm>
        </p:grpSpPr>
        <p:sp>
          <p:nvSpPr>
            <p:cNvPr id="448" name="Google Shape;448;g11fa3544c3f_0_821"/>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g11fa3544c3f_0_821"/>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450" name="Google Shape;450;g11fa3544c3f_0_821"/>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451" name="Google Shape;451;g11fa3544c3f_0_821"/>
          <p:cNvSpPr/>
          <p:nvPr/>
        </p:nvSpPr>
        <p:spPr>
          <a:xfrm>
            <a:off x="6780500" y="2564800"/>
            <a:ext cx="85500" cy="33417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2" name="Google Shape;452;g11fa3544c3f_0_821"/>
          <p:cNvPicPr preferRelativeResize="0"/>
          <p:nvPr/>
        </p:nvPicPr>
        <p:blipFill rotWithShape="1">
          <a:blip r:embed="rId4">
            <a:alphaModFix/>
          </a:blip>
          <a:srcRect b="0" l="0" r="0" t="0"/>
          <a:stretch/>
        </p:blipFill>
        <p:spPr>
          <a:xfrm>
            <a:off x="6865838" y="2564800"/>
            <a:ext cx="4919136" cy="3341950"/>
          </a:xfrm>
          <a:prstGeom prst="rect">
            <a:avLst/>
          </a:prstGeom>
          <a:noFill/>
          <a:ln>
            <a:noFill/>
          </a:ln>
        </p:spPr>
      </p:pic>
      <p:sp>
        <p:nvSpPr>
          <p:cNvPr id="453" name="Google Shape;453;g11fa3544c3f_0_821"/>
          <p:cNvSpPr/>
          <p:nvPr/>
        </p:nvSpPr>
        <p:spPr>
          <a:xfrm>
            <a:off x="6887275" y="2564812"/>
            <a:ext cx="4826400" cy="3341700"/>
          </a:xfrm>
          <a:prstGeom prst="rect">
            <a:avLst/>
          </a:prstGeom>
          <a:noFill/>
          <a:ln>
            <a:noFill/>
          </a:ln>
        </p:spPr>
        <p:txBody>
          <a:bodyPr anchorCtr="0" anchor="t" bIns="45700" lIns="45700" spcFirstLastPara="1" rIns="45700" wrap="square" tIns="45700">
            <a:noAutofit/>
          </a:bodyPr>
          <a:lstStyle/>
          <a:p>
            <a:pPr indent="-330200" lvl="0" marL="457200" marR="0" rtl="0" algn="l">
              <a:lnSpc>
                <a:spcPct val="140000"/>
              </a:lnSpc>
              <a:spcBef>
                <a:spcPts val="0"/>
              </a:spcBef>
              <a:spcAft>
                <a:spcPts val="0"/>
              </a:spcAft>
              <a:buClr>
                <a:srgbClr val="FF0000"/>
              </a:buClr>
              <a:buSzPts val="1600"/>
              <a:buFont typeface="Helvetica Neue Light"/>
              <a:buChar char="●"/>
            </a:pPr>
            <a:r>
              <a:rPr b="1" i="0" lang="en-US" sz="1600" u="none" cap="none" strike="noStrike">
                <a:solidFill>
                  <a:srgbClr val="595959"/>
                </a:solidFill>
                <a:latin typeface="Helvetica Neue Light"/>
                <a:ea typeface="Helvetica Neue Light"/>
                <a:cs typeface="Helvetica Neue Light"/>
                <a:sym typeface="Helvetica Neue Light"/>
              </a:rPr>
              <a:t>Functional, scalable and secure</a:t>
            </a:r>
            <a:r>
              <a:rPr b="0" i="0" lang="en-US" sz="1600" u="none" cap="none" strike="noStrike">
                <a:solidFill>
                  <a:srgbClr val="595959"/>
                </a:solidFill>
                <a:latin typeface="Helvetica Neue Light"/>
                <a:ea typeface="Helvetica Neue Light"/>
                <a:cs typeface="Helvetica Neue Light"/>
                <a:sym typeface="Helvetica Neue Light"/>
              </a:rPr>
              <a:t>, the solutions we provide can fit any industry, and they deliver high-quality web apps for companies of all sizes and business models.</a:t>
            </a:r>
            <a:endParaRPr b="0" i="0" sz="1400" u="none" cap="none" strike="noStrike">
              <a:solidFill>
                <a:srgbClr val="000000"/>
              </a:solidFill>
              <a:latin typeface="Arial"/>
              <a:ea typeface="Arial"/>
              <a:cs typeface="Arial"/>
              <a:sym typeface="Arial"/>
            </a:endParaRPr>
          </a:p>
          <a:p>
            <a:pPr indent="-330200" lvl="0" marL="457200" marR="0" rtl="0" algn="l">
              <a:lnSpc>
                <a:spcPct val="140000"/>
              </a:lnSpc>
              <a:spcBef>
                <a:spcPts val="0"/>
              </a:spcBef>
              <a:spcAft>
                <a:spcPts val="0"/>
              </a:spcAft>
              <a:buClr>
                <a:srgbClr val="FF0000"/>
              </a:buClr>
              <a:buSzPts val="1600"/>
              <a:buFont typeface="Helvetica Neue Light"/>
              <a:buChar char="●"/>
            </a:pPr>
            <a:r>
              <a:rPr b="0" i="0" lang="en-US" sz="1600" u="none" cap="none" strike="noStrike">
                <a:solidFill>
                  <a:srgbClr val="595959"/>
                </a:solidFill>
                <a:latin typeface="Helvetica Neue Light"/>
                <a:ea typeface="Helvetica Neue Light"/>
                <a:cs typeface="Helvetica Neue Light"/>
                <a:sym typeface="Helvetica Neue Light"/>
              </a:rPr>
              <a:t>Experience in building large </a:t>
            </a:r>
            <a:r>
              <a:rPr b="1" i="0" lang="en-US" sz="1600" u="none" cap="none" strike="noStrike">
                <a:solidFill>
                  <a:srgbClr val="595959"/>
                </a:solidFill>
                <a:latin typeface="Helvetica Neue Light"/>
                <a:ea typeface="Helvetica Neue Light"/>
                <a:cs typeface="Helvetica Neue Light"/>
                <a:sym typeface="Helvetica Neue Light"/>
              </a:rPr>
              <a:t>web applications </a:t>
            </a:r>
            <a:r>
              <a:rPr b="0" i="0" lang="en-US" sz="1600" u="none" cap="none" strike="noStrike">
                <a:solidFill>
                  <a:srgbClr val="595959"/>
                </a:solidFill>
                <a:latin typeface="Helvetica Neue Light"/>
                <a:ea typeface="Helvetica Neue Light"/>
                <a:cs typeface="Helvetica Neue Light"/>
                <a:sym typeface="Helvetica Neue Light"/>
              </a:rPr>
              <a:t>and </a:t>
            </a:r>
            <a:r>
              <a:rPr b="1" i="0" lang="en-US" sz="1600" u="none" cap="none" strike="noStrike">
                <a:solidFill>
                  <a:srgbClr val="595959"/>
                </a:solidFill>
                <a:latin typeface="Helvetica Neue Light"/>
                <a:ea typeface="Helvetica Neue Light"/>
                <a:cs typeface="Helvetica Neue Light"/>
                <a:sym typeface="Helvetica Neue Light"/>
              </a:rPr>
              <a:t>responsive web</a:t>
            </a:r>
            <a:endParaRPr b="0" i="0" sz="1600" u="none" cap="none" strike="noStrike">
              <a:solidFill>
                <a:srgbClr val="FFFFFF"/>
              </a:solidFill>
              <a:latin typeface="Helvetica Neue Light"/>
              <a:ea typeface="Helvetica Neue Light"/>
              <a:cs typeface="Helvetica Neue Light"/>
              <a:sym typeface="Helvetica Neue Light"/>
            </a:endParaRPr>
          </a:p>
          <a:p>
            <a:pPr indent="-330200" lvl="0" marL="457200" marR="0" rtl="0" algn="l">
              <a:lnSpc>
                <a:spcPct val="140000"/>
              </a:lnSpc>
              <a:spcBef>
                <a:spcPts val="0"/>
              </a:spcBef>
              <a:spcAft>
                <a:spcPts val="0"/>
              </a:spcAft>
              <a:buClr>
                <a:srgbClr val="FF0000"/>
              </a:buClr>
              <a:buSzPts val="1600"/>
              <a:buFont typeface="Helvetica Neue Light"/>
              <a:buChar char="●"/>
            </a:pPr>
            <a:r>
              <a:rPr b="0" i="0" lang="en-US" sz="1600" u="none" cap="none" strike="noStrike">
                <a:solidFill>
                  <a:srgbClr val="595959"/>
                </a:solidFill>
                <a:latin typeface="Helvetica Neue Light"/>
                <a:ea typeface="Helvetica Neue Light"/>
                <a:cs typeface="Helvetica Neue Light"/>
                <a:sym typeface="Helvetica Neue Light"/>
              </a:rPr>
              <a:t>Architectural principles: micro services, asynchronous messaging, REST, event driven architecture, complex event processing</a:t>
            </a:r>
            <a:endParaRPr b="0" i="0" sz="1400" u="none" cap="none" strike="noStrike">
              <a:solidFill>
                <a:srgbClr val="000000"/>
              </a:solidFill>
              <a:latin typeface="Arial"/>
              <a:ea typeface="Arial"/>
              <a:cs typeface="Arial"/>
              <a:sym typeface="Arial"/>
            </a:endParaRPr>
          </a:p>
        </p:txBody>
      </p:sp>
      <p:sp>
        <p:nvSpPr>
          <p:cNvPr id="454" name="Google Shape;454;g11fa3544c3f_0_821"/>
          <p:cNvSpPr/>
          <p:nvPr/>
        </p:nvSpPr>
        <p:spPr>
          <a:xfrm>
            <a:off x="1746327" y="1597886"/>
            <a:ext cx="9336900" cy="8169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Helvetica Neue"/>
                <a:ea typeface="Helvetica Neue"/>
                <a:cs typeface="Helvetica Neue"/>
                <a:sym typeface="Helvetica Neue"/>
              </a:rPr>
              <a:t>WEB &amp; PLATFORM DEVELOPMENT</a:t>
            </a:r>
            <a:endParaRPr b="0" i="0" sz="1400" u="none" cap="none" strike="noStrike">
              <a:solidFill>
                <a:srgbClr val="000000"/>
              </a:solidFill>
              <a:latin typeface="Arial"/>
              <a:ea typeface="Arial"/>
              <a:cs typeface="Arial"/>
              <a:sym typeface="Arial"/>
            </a:endParaRPr>
          </a:p>
        </p:txBody>
      </p:sp>
      <p:pic>
        <p:nvPicPr>
          <p:cNvPr id="455" name="Google Shape;455;g11fa3544c3f_0_821"/>
          <p:cNvPicPr preferRelativeResize="0"/>
          <p:nvPr/>
        </p:nvPicPr>
        <p:blipFill>
          <a:blip r:embed="rId5">
            <a:alphaModFix/>
          </a:blip>
          <a:stretch>
            <a:fillRect/>
          </a:stretch>
        </p:blipFill>
        <p:spPr>
          <a:xfrm>
            <a:off x="4168327" y="2564798"/>
            <a:ext cx="1544049" cy="971046"/>
          </a:xfrm>
          <a:prstGeom prst="rect">
            <a:avLst/>
          </a:prstGeom>
          <a:noFill/>
          <a:ln>
            <a:noFill/>
          </a:ln>
        </p:spPr>
      </p:pic>
      <p:pic>
        <p:nvPicPr>
          <p:cNvPr id="456" name="Google Shape;456;g11fa3544c3f_0_821"/>
          <p:cNvPicPr preferRelativeResize="0"/>
          <p:nvPr/>
        </p:nvPicPr>
        <p:blipFill>
          <a:blip r:embed="rId6">
            <a:alphaModFix/>
          </a:blip>
          <a:stretch>
            <a:fillRect/>
          </a:stretch>
        </p:blipFill>
        <p:spPr>
          <a:xfrm>
            <a:off x="1222212" y="4289525"/>
            <a:ext cx="1231275" cy="1231275"/>
          </a:xfrm>
          <a:prstGeom prst="rect">
            <a:avLst/>
          </a:prstGeom>
          <a:noFill/>
          <a:ln>
            <a:noFill/>
          </a:ln>
        </p:spPr>
      </p:pic>
      <p:pic>
        <p:nvPicPr>
          <p:cNvPr id="457" name="Google Shape;457;g11fa3544c3f_0_821"/>
          <p:cNvPicPr preferRelativeResize="0"/>
          <p:nvPr/>
        </p:nvPicPr>
        <p:blipFill>
          <a:blip r:embed="rId7">
            <a:alphaModFix/>
          </a:blip>
          <a:stretch>
            <a:fillRect/>
          </a:stretch>
        </p:blipFill>
        <p:spPr>
          <a:xfrm>
            <a:off x="4198825" y="4033500"/>
            <a:ext cx="1397675" cy="1332175"/>
          </a:xfrm>
          <a:prstGeom prst="rect">
            <a:avLst/>
          </a:prstGeom>
          <a:noFill/>
          <a:ln>
            <a:noFill/>
          </a:ln>
        </p:spPr>
      </p:pic>
      <p:pic>
        <p:nvPicPr>
          <p:cNvPr id="458" name="Google Shape;458;g11fa3544c3f_0_821"/>
          <p:cNvPicPr preferRelativeResize="0"/>
          <p:nvPr/>
        </p:nvPicPr>
        <p:blipFill>
          <a:blip r:embed="rId8">
            <a:alphaModFix/>
          </a:blip>
          <a:stretch>
            <a:fillRect/>
          </a:stretch>
        </p:blipFill>
        <p:spPr>
          <a:xfrm>
            <a:off x="772737" y="2859126"/>
            <a:ext cx="2220700" cy="5698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1fa3544c3f_0_915"/>
          <p:cNvSpPr/>
          <p:nvPr/>
        </p:nvSpPr>
        <p:spPr>
          <a:xfrm>
            <a:off x="1256" y="198333"/>
            <a:ext cx="3673200" cy="1143900"/>
          </a:xfrm>
          <a:prstGeom prst="rect">
            <a:avLst/>
          </a:prstGeom>
          <a:solidFill>
            <a:srgbClr val="E21F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64" name="Google Shape;464;g11fa3544c3f_0_915"/>
          <p:cNvSpPr/>
          <p:nvPr/>
        </p:nvSpPr>
        <p:spPr>
          <a:xfrm>
            <a:off x="3746498" y="198333"/>
            <a:ext cx="8445600" cy="1143300"/>
          </a:xfrm>
          <a:prstGeom prst="rect">
            <a:avLst/>
          </a:prstGeom>
          <a:solidFill>
            <a:srgbClr val="3E5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Calibri"/>
              <a:ea typeface="Calibri"/>
              <a:cs typeface="Calibri"/>
              <a:sym typeface="Calibri"/>
            </a:endParaRPr>
          </a:p>
        </p:txBody>
      </p:sp>
      <p:sp>
        <p:nvSpPr>
          <p:cNvPr id="465" name="Google Shape;465;g11fa3544c3f_0_915"/>
          <p:cNvSpPr txBox="1"/>
          <p:nvPr/>
        </p:nvSpPr>
        <p:spPr>
          <a:xfrm>
            <a:off x="3863856" y="460273"/>
            <a:ext cx="772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0" lang="en-US" sz="3600" u="none" cap="none" strike="noStrike">
                <a:solidFill>
                  <a:schemeClr val="lt1"/>
                </a:solidFill>
                <a:latin typeface="Helvetica Neue"/>
                <a:ea typeface="Helvetica Neue"/>
                <a:cs typeface="Helvetica Neue"/>
                <a:sym typeface="Helvetica Neue"/>
              </a:rPr>
              <a:t>WHAT ARE WE DOING?</a:t>
            </a:r>
            <a:endParaRPr b="1" i="0" sz="3600" u="none" cap="none" strike="noStrike">
              <a:solidFill>
                <a:schemeClr val="lt1"/>
              </a:solidFill>
              <a:latin typeface="Helvetica Neue"/>
              <a:ea typeface="Helvetica Neue"/>
              <a:cs typeface="Helvetica Neue"/>
              <a:sym typeface="Helvetica Neue"/>
            </a:endParaRPr>
          </a:p>
        </p:txBody>
      </p:sp>
      <p:pic>
        <p:nvPicPr>
          <p:cNvPr id="466" name="Google Shape;466;g11fa3544c3f_0_915"/>
          <p:cNvPicPr preferRelativeResize="0"/>
          <p:nvPr/>
        </p:nvPicPr>
        <p:blipFill rotWithShape="1">
          <a:blip r:embed="rId3">
            <a:alphaModFix/>
          </a:blip>
          <a:srcRect b="0" l="0" r="0" t="0"/>
          <a:stretch/>
        </p:blipFill>
        <p:spPr>
          <a:xfrm>
            <a:off x="922044" y="445559"/>
            <a:ext cx="1922091" cy="637525"/>
          </a:xfrm>
          <a:prstGeom prst="rect">
            <a:avLst/>
          </a:prstGeom>
          <a:noFill/>
          <a:ln>
            <a:noFill/>
          </a:ln>
        </p:spPr>
      </p:pic>
      <p:grpSp>
        <p:nvGrpSpPr>
          <p:cNvPr id="467" name="Google Shape;467;g11fa3544c3f_0_915"/>
          <p:cNvGrpSpPr/>
          <p:nvPr/>
        </p:nvGrpSpPr>
        <p:grpSpPr>
          <a:xfrm>
            <a:off x="15672" y="6381328"/>
            <a:ext cx="12055444" cy="404700"/>
            <a:chOff x="0" y="6453336"/>
            <a:chExt cx="19350633" cy="404700"/>
          </a:xfrm>
        </p:grpSpPr>
        <p:sp>
          <p:nvSpPr>
            <p:cNvPr id="468" name="Google Shape;468;g11fa3544c3f_0_915"/>
            <p:cNvSpPr/>
            <p:nvPr/>
          </p:nvSpPr>
          <p:spPr>
            <a:xfrm>
              <a:off x="0" y="6453336"/>
              <a:ext cx="9144000" cy="40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g11fa3544c3f_0_915"/>
            <p:cNvSpPr txBox="1"/>
            <p:nvPr/>
          </p:nvSpPr>
          <p:spPr>
            <a:xfrm>
              <a:off x="10260633" y="6516105"/>
              <a:ext cx="909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imes New Roman"/>
                <a:buNone/>
              </a:pPr>
              <a:r>
                <a:rPr b="0" i="0" lang="en-US" sz="800" u="none" cap="none" strike="noStrike">
                  <a:solidFill>
                    <a:srgbClr val="595959"/>
                  </a:solidFill>
                  <a:latin typeface="Calibri"/>
                  <a:ea typeface="Calibri"/>
                  <a:cs typeface="Calibri"/>
                  <a:sym typeface="Calibri"/>
                </a:rPr>
                <a:t>This </a:t>
              </a:r>
              <a:r>
                <a:rPr b="1" i="0" lang="en-US" sz="800" u="none" cap="none" strike="noStrike">
                  <a:solidFill>
                    <a:srgbClr val="595959"/>
                  </a:solidFill>
                  <a:latin typeface="Calibri"/>
                  <a:ea typeface="Calibri"/>
                  <a:cs typeface="Calibri"/>
                  <a:sym typeface="Calibri"/>
                </a:rPr>
                <a:t>document</a:t>
              </a:r>
              <a:r>
                <a:rPr b="0" i="0" lang="en-US" sz="800" u="none" cap="none" strike="noStrike">
                  <a:solidFill>
                    <a:srgbClr val="595959"/>
                  </a:solidFill>
                  <a:latin typeface="Calibri"/>
                  <a:ea typeface="Calibri"/>
                  <a:cs typeface="Calibri"/>
                  <a:sym typeface="Calibri"/>
                </a:rPr>
                <a:t> is strictly private, </a:t>
              </a:r>
              <a:r>
                <a:rPr b="1" i="0" lang="en-US" sz="800" u="none" cap="none" strike="noStrike">
                  <a:solidFill>
                    <a:srgbClr val="595959"/>
                  </a:solidFill>
                  <a:latin typeface="Calibri"/>
                  <a:ea typeface="Calibri"/>
                  <a:cs typeface="Calibri"/>
                  <a:sym typeface="Calibri"/>
                </a:rPr>
                <a:t>confidential</a:t>
              </a:r>
              <a:r>
                <a:rPr b="0" i="0" lang="en-US" sz="800" u="none" cap="none" strike="noStrike">
                  <a:solidFill>
                    <a:srgbClr val="595959"/>
                  </a:solidFill>
                  <a:latin typeface="Calibri"/>
                  <a:ea typeface="Calibri"/>
                  <a:cs typeface="Calibri"/>
                  <a:sym typeface="Calibri"/>
                </a:rPr>
                <a:t> and personal to its recipients and should not be copied, distributed or reproduced in whole or in part, nor passed to any third party. </a:t>
              </a:r>
              <a:endParaRPr b="0" i="0" sz="800" u="none" cap="none" strike="noStrike">
                <a:solidFill>
                  <a:srgbClr val="595959"/>
                </a:solidFill>
                <a:latin typeface="Calibri"/>
                <a:ea typeface="Calibri"/>
                <a:cs typeface="Calibri"/>
                <a:sym typeface="Calibri"/>
              </a:endParaRPr>
            </a:p>
          </p:txBody>
        </p:sp>
        <p:sp>
          <p:nvSpPr>
            <p:cNvPr id="470" name="Google Shape;470;g11fa3544c3f_0_915"/>
            <p:cNvSpPr txBox="1"/>
            <p:nvPr/>
          </p:nvSpPr>
          <p:spPr>
            <a:xfrm>
              <a:off x="107504" y="6525344"/>
              <a:ext cx="3288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US" sz="1100" u="none" cap="none" strike="noStrike">
                  <a:solidFill>
                    <a:srgbClr val="7F7F7F"/>
                  </a:solidFill>
                  <a:latin typeface="Calibri"/>
                  <a:ea typeface="Calibri"/>
                  <a:cs typeface="Calibri"/>
                  <a:sym typeface="Calibri"/>
                </a:rPr>
                <a:t>www.zynksoftware.com</a:t>
              </a:r>
              <a:endParaRPr b="0" i="0" sz="1100" u="none" cap="none" strike="noStrike">
                <a:solidFill>
                  <a:srgbClr val="7F7F7F"/>
                </a:solidFill>
                <a:latin typeface="Calibri"/>
                <a:ea typeface="Calibri"/>
                <a:cs typeface="Calibri"/>
                <a:sym typeface="Calibri"/>
              </a:endParaRPr>
            </a:p>
          </p:txBody>
        </p:sp>
      </p:grpSp>
      <p:sp>
        <p:nvSpPr>
          <p:cNvPr id="471" name="Google Shape;471;g11fa3544c3f_0_915"/>
          <p:cNvSpPr/>
          <p:nvPr/>
        </p:nvSpPr>
        <p:spPr>
          <a:xfrm>
            <a:off x="300575" y="2650650"/>
            <a:ext cx="91800" cy="3121200"/>
          </a:xfrm>
          <a:prstGeom prst="rect">
            <a:avLst/>
          </a:prstGeom>
          <a:solidFill>
            <a:srgbClr val="59595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72" name="Google Shape;472;g11fa3544c3f_0_915"/>
          <p:cNvPicPr preferRelativeResize="0"/>
          <p:nvPr/>
        </p:nvPicPr>
        <p:blipFill rotWithShape="1">
          <a:blip r:embed="rId4">
            <a:alphaModFix/>
          </a:blip>
          <a:srcRect b="0" l="0" r="0" t="0"/>
          <a:stretch/>
        </p:blipFill>
        <p:spPr>
          <a:xfrm>
            <a:off x="392335" y="2650650"/>
            <a:ext cx="5289314" cy="3121325"/>
          </a:xfrm>
          <a:prstGeom prst="rect">
            <a:avLst/>
          </a:prstGeom>
          <a:noFill/>
          <a:ln>
            <a:noFill/>
          </a:ln>
        </p:spPr>
      </p:pic>
      <p:sp>
        <p:nvSpPr>
          <p:cNvPr id="473" name="Google Shape;473;g11fa3544c3f_0_915"/>
          <p:cNvSpPr/>
          <p:nvPr/>
        </p:nvSpPr>
        <p:spPr>
          <a:xfrm>
            <a:off x="420710" y="2650652"/>
            <a:ext cx="5184000" cy="3121200"/>
          </a:xfrm>
          <a:prstGeom prst="rect">
            <a:avLst/>
          </a:prstGeom>
          <a:noFill/>
          <a:ln>
            <a:noFill/>
          </a:ln>
        </p:spPr>
        <p:txBody>
          <a:bodyPr anchorCtr="0" anchor="t" bIns="45700" lIns="45700" spcFirstLastPara="1" rIns="45700" wrap="square" tIns="45700">
            <a:noAutofit/>
          </a:bodyPr>
          <a:lstStyle/>
          <a:p>
            <a:pPr indent="-285750" lvl="0" marL="285750" marR="0" rtl="0" algn="l">
              <a:lnSpc>
                <a:spcPct val="14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Experience in building and designing </a:t>
            </a:r>
            <a:r>
              <a:rPr b="1" i="0" lang="en-US" sz="1600" u="none" cap="none" strike="noStrike">
                <a:solidFill>
                  <a:srgbClr val="595959"/>
                </a:solidFill>
                <a:latin typeface="Helvetica Neue Light"/>
                <a:ea typeface="Helvetica Neue Light"/>
                <a:cs typeface="Helvetica Neue Light"/>
                <a:sym typeface="Helvetica Neue Light"/>
              </a:rPr>
              <a:t>large scale databases</a:t>
            </a:r>
            <a:endParaRPr b="1" i="0" sz="1600" u="none" cap="none" strike="noStrike">
              <a:solidFill>
                <a:srgbClr val="FFFFFF"/>
              </a:solidFill>
              <a:latin typeface="Helvetica Neue Light"/>
              <a:ea typeface="Helvetica Neue Light"/>
              <a:cs typeface="Helvetica Neue Light"/>
              <a:sym typeface="Helvetica Neue Light"/>
            </a:endParaRPr>
          </a:p>
          <a:p>
            <a:pPr indent="-184150" lvl="0" marL="285750" marR="0" rtl="0" algn="l">
              <a:lnSpc>
                <a:spcPct val="140000"/>
              </a:lnSpc>
              <a:spcBef>
                <a:spcPts val="0"/>
              </a:spcBef>
              <a:spcAft>
                <a:spcPts val="0"/>
              </a:spcAft>
              <a:buClr>
                <a:srgbClr val="E21F2A"/>
              </a:buClr>
              <a:buSzPts val="1600"/>
              <a:buFont typeface="Noto Sans Symbols"/>
              <a:buNone/>
            </a:pPr>
            <a:r>
              <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4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Experience with designing </a:t>
            </a:r>
            <a:r>
              <a:rPr b="1" i="0" lang="en-US" sz="1600" u="none" cap="none" strike="noStrike">
                <a:solidFill>
                  <a:srgbClr val="595959"/>
                </a:solidFill>
                <a:latin typeface="Helvetica Neue Light"/>
                <a:ea typeface="Helvetica Neue Light"/>
                <a:cs typeface="Helvetica Neue Light"/>
                <a:sym typeface="Helvetica Neue Light"/>
              </a:rPr>
              <a:t>Big Data platforms</a:t>
            </a:r>
            <a:endParaRPr b="1" i="0" sz="1600" u="none" cap="none" strike="noStrike">
              <a:solidFill>
                <a:srgbClr val="FFFFFF"/>
              </a:solidFill>
              <a:latin typeface="Helvetica Neue Light"/>
              <a:ea typeface="Helvetica Neue Light"/>
              <a:cs typeface="Helvetica Neue Light"/>
              <a:sym typeface="Helvetica Neue Light"/>
            </a:endParaRPr>
          </a:p>
          <a:p>
            <a:pPr indent="-184150" lvl="0" marL="285750" marR="0" rtl="0" algn="l">
              <a:lnSpc>
                <a:spcPct val="140000"/>
              </a:lnSpc>
              <a:spcBef>
                <a:spcPts val="0"/>
              </a:spcBef>
              <a:spcAft>
                <a:spcPts val="0"/>
              </a:spcAft>
              <a:buClr>
                <a:srgbClr val="E21F2A"/>
              </a:buClr>
              <a:buSzPts val="1600"/>
              <a:buFont typeface="Noto Sans Symbols"/>
              <a:buNone/>
            </a:pPr>
            <a:r>
              <a:t/>
            </a:r>
            <a:endParaRPr b="0" i="0" sz="1600" u="none" cap="none" strike="noStrike">
              <a:solidFill>
                <a:srgbClr val="FFFFFF"/>
              </a:solidFill>
              <a:latin typeface="Helvetica Neue Light"/>
              <a:ea typeface="Helvetica Neue Light"/>
              <a:cs typeface="Helvetica Neue Light"/>
              <a:sym typeface="Helvetica Neue Light"/>
            </a:endParaRPr>
          </a:p>
          <a:p>
            <a:pPr indent="-285750" lvl="0" marL="285750" marR="0" rtl="0" algn="l">
              <a:lnSpc>
                <a:spcPct val="140000"/>
              </a:lnSpc>
              <a:spcBef>
                <a:spcPts val="0"/>
              </a:spcBef>
              <a:spcAft>
                <a:spcPts val="0"/>
              </a:spcAft>
              <a:buClr>
                <a:srgbClr val="E21F2A"/>
              </a:buClr>
              <a:buSzPts val="1600"/>
              <a:buFont typeface="Arial"/>
              <a:buChar char="•"/>
            </a:pPr>
            <a:r>
              <a:rPr b="0" i="0" lang="en-US" sz="1600" u="none" cap="none" strike="noStrike">
                <a:solidFill>
                  <a:srgbClr val="595959"/>
                </a:solidFill>
                <a:latin typeface="Helvetica Neue Light"/>
                <a:ea typeface="Helvetica Neue Light"/>
                <a:cs typeface="Helvetica Neue Light"/>
                <a:sym typeface="Helvetica Neue Light"/>
              </a:rPr>
              <a:t>Experience in </a:t>
            </a:r>
            <a:r>
              <a:rPr b="1" i="0" lang="en-US" sz="1600" u="none" cap="none" strike="noStrike">
                <a:solidFill>
                  <a:srgbClr val="595959"/>
                </a:solidFill>
                <a:latin typeface="Helvetica Neue Light"/>
                <a:ea typeface="Helvetica Neue Light"/>
                <a:cs typeface="Helvetica Neue Light"/>
                <a:sym typeface="Helvetica Neue Light"/>
              </a:rPr>
              <a:t>web semantics </a:t>
            </a:r>
            <a:r>
              <a:rPr b="0" i="0" lang="en-US" sz="1600" u="none" cap="none" strike="noStrike">
                <a:solidFill>
                  <a:srgbClr val="595959"/>
                </a:solidFill>
                <a:latin typeface="Helvetica Neue Light"/>
                <a:ea typeface="Helvetica Neue Light"/>
                <a:cs typeface="Helvetica Neue Light"/>
                <a:sym typeface="Helvetica Neue Light"/>
              </a:rPr>
              <a:t>and </a:t>
            </a:r>
            <a:r>
              <a:rPr b="1" i="0" lang="en-US" sz="1600" u="none" cap="none" strike="noStrike">
                <a:solidFill>
                  <a:srgbClr val="595959"/>
                </a:solidFill>
                <a:latin typeface="Helvetica Neue Light"/>
                <a:ea typeface="Helvetica Neue Light"/>
                <a:cs typeface="Helvetica Neue Light"/>
                <a:sym typeface="Helvetica Neue Light"/>
              </a:rPr>
              <a:t>machine learning</a:t>
            </a:r>
            <a:endParaRPr b="0" i="0" sz="1400" u="none" cap="none" strike="noStrike">
              <a:solidFill>
                <a:srgbClr val="000000"/>
              </a:solidFill>
              <a:latin typeface="Arial"/>
              <a:ea typeface="Arial"/>
              <a:cs typeface="Arial"/>
              <a:sym typeface="Arial"/>
            </a:endParaRPr>
          </a:p>
          <a:p>
            <a:pPr indent="-184150" lvl="0" marL="285750" marR="0" rtl="0" algn="l">
              <a:lnSpc>
                <a:spcPct val="140000"/>
              </a:lnSpc>
              <a:spcBef>
                <a:spcPts val="0"/>
              </a:spcBef>
              <a:spcAft>
                <a:spcPts val="0"/>
              </a:spcAft>
              <a:buClr>
                <a:srgbClr val="E21F2A"/>
              </a:buClr>
              <a:buSzPts val="1600"/>
              <a:buFont typeface="Noto Sans Symbols"/>
              <a:buNone/>
            </a:pPr>
            <a:r>
              <a:t/>
            </a:r>
            <a:endParaRPr b="0" i="0" sz="1600" u="none" cap="none" strike="noStrike">
              <a:solidFill>
                <a:schemeClr val="lt1"/>
              </a:solidFill>
              <a:latin typeface="Helvetica Neue Light"/>
              <a:ea typeface="Helvetica Neue Light"/>
              <a:cs typeface="Helvetica Neue Light"/>
              <a:sym typeface="Helvetica Neue Light"/>
            </a:endParaRPr>
          </a:p>
          <a:p>
            <a:pPr indent="-285750" lvl="0" marL="285750" marR="0" rtl="0" algn="l">
              <a:lnSpc>
                <a:spcPct val="140000"/>
              </a:lnSpc>
              <a:spcBef>
                <a:spcPts val="0"/>
              </a:spcBef>
              <a:spcAft>
                <a:spcPts val="0"/>
              </a:spcAft>
              <a:buClr>
                <a:srgbClr val="E21F2A"/>
              </a:buClr>
              <a:buSzPts val="1600"/>
              <a:buFont typeface="Arial"/>
              <a:buChar char="•"/>
            </a:pPr>
            <a:r>
              <a:rPr b="1" i="0" lang="en-US" sz="1600" u="none" cap="none" strike="noStrike">
                <a:solidFill>
                  <a:srgbClr val="595959"/>
                </a:solidFill>
                <a:latin typeface="Helvetica Neue Light"/>
                <a:ea typeface="Helvetica Neue Light"/>
                <a:cs typeface="Helvetica Neue Light"/>
                <a:sym typeface="Helvetica Neue Light"/>
              </a:rPr>
              <a:t>Data warehouse </a:t>
            </a:r>
            <a:r>
              <a:rPr b="0" i="0" lang="en-US" sz="1600" u="none" cap="none" strike="noStrike">
                <a:solidFill>
                  <a:srgbClr val="595959"/>
                </a:solidFill>
                <a:latin typeface="Helvetica Neue Light"/>
                <a:ea typeface="Helvetica Neue Light"/>
                <a:cs typeface="Helvetica Neue Light"/>
                <a:sym typeface="Helvetica Neue Light"/>
              </a:rPr>
              <a:t>design and integration</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474" name="Google Shape;474;g11fa3544c3f_0_915"/>
          <p:cNvSpPr/>
          <p:nvPr/>
        </p:nvSpPr>
        <p:spPr>
          <a:xfrm>
            <a:off x="922050" y="1342225"/>
            <a:ext cx="10571700" cy="89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Helvetica Neue"/>
                <a:ea typeface="Helvetica Neue"/>
                <a:cs typeface="Helvetica Neue"/>
                <a:sym typeface="Helvetica Neue"/>
              </a:rPr>
              <a:t>BIG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g11fa3544c3f_0_915"/>
          <p:cNvPicPr preferRelativeResize="0"/>
          <p:nvPr/>
        </p:nvPicPr>
        <p:blipFill>
          <a:blip r:embed="rId5">
            <a:alphaModFix/>
          </a:blip>
          <a:stretch>
            <a:fillRect/>
          </a:stretch>
        </p:blipFill>
        <p:spPr>
          <a:xfrm>
            <a:off x="9301856" y="2593850"/>
            <a:ext cx="2005545" cy="1336700"/>
          </a:xfrm>
          <a:prstGeom prst="rect">
            <a:avLst/>
          </a:prstGeom>
          <a:noFill/>
          <a:ln>
            <a:noFill/>
          </a:ln>
        </p:spPr>
      </p:pic>
      <p:pic>
        <p:nvPicPr>
          <p:cNvPr id="476" name="Google Shape;476;g11fa3544c3f_0_915"/>
          <p:cNvPicPr preferRelativeResize="0"/>
          <p:nvPr/>
        </p:nvPicPr>
        <p:blipFill>
          <a:blip r:embed="rId6">
            <a:alphaModFix/>
          </a:blip>
          <a:stretch>
            <a:fillRect/>
          </a:stretch>
        </p:blipFill>
        <p:spPr>
          <a:xfrm>
            <a:off x="6670432" y="2690253"/>
            <a:ext cx="1716244" cy="1143901"/>
          </a:xfrm>
          <a:prstGeom prst="rect">
            <a:avLst/>
          </a:prstGeom>
          <a:noFill/>
          <a:ln>
            <a:noFill/>
          </a:ln>
        </p:spPr>
      </p:pic>
      <p:pic>
        <p:nvPicPr>
          <p:cNvPr id="477" name="Google Shape;477;g11fa3544c3f_0_915"/>
          <p:cNvPicPr preferRelativeResize="0"/>
          <p:nvPr/>
        </p:nvPicPr>
        <p:blipFill>
          <a:blip r:embed="rId7">
            <a:alphaModFix/>
          </a:blip>
          <a:stretch>
            <a:fillRect/>
          </a:stretch>
        </p:blipFill>
        <p:spPr>
          <a:xfrm>
            <a:off x="6933401" y="4475974"/>
            <a:ext cx="4165822" cy="107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2008-04-20T13:57:55Z</dcterms:created>
  <dc:creator>Gheorghe Mates</dc:creator>
</cp:coreProperties>
</file>